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9" r:id="rId2"/>
  </p:sldMasterIdLst>
  <p:notesMasterIdLst>
    <p:notesMasterId r:id="rId23"/>
  </p:notesMasterIdLst>
  <p:sldIdLst>
    <p:sldId id="380" r:id="rId3"/>
    <p:sldId id="257" r:id="rId4"/>
    <p:sldId id="264" r:id="rId5"/>
    <p:sldId id="354" r:id="rId6"/>
    <p:sldId id="357" r:id="rId7"/>
    <p:sldId id="356" r:id="rId8"/>
    <p:sldId id="358" r:id="rId9"/>
    <p:sldId id="362" r:id="rId10"/>
    <p:sldId id="363" r:id="rId11"/>
    <p:sldId id="364" r:id="rId12"/>
    <p:sldId id="365" r:id="rId13"/>
    <p:sldId id="366" r:id="rId14"/>
    <p:sldId id="367" r:id="rId15"/>
    <p:sldId id="368" r:id="rId16"/>
    <p:sldId id="369" r:id="rId17"/>
    <p:sldId id="370" r:id="rId18"/>
    <p:sldId id="371" r:id="rId19"/>
    <p:sldId id="374" r:id="rId20"/>
    <p:sldId id="372" r:id="rId21"/>
    <p:sldId id="379" r:id="rId22"/>
  </p:sldIdLst>
  <p:sldSz cx="9944100" cy="70993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0"/>
    <p:restoredTop sz="96181"/>
  </p:normalViewPr>
  <p:slideViewPr>
    <p:cSldViewPr snapToGrid="0">
      <p:cViewPr varScale="1">
        <p:scale>
          <a:sx n="118" d="100"/>
          <a:sy n="118" d="100"/>
        </p:scale>
        <p:origin x="142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95023-EDBF-0F4E-AC6A-E71A5354F8E5}" type="datetimeFigureOut">
              <a:rPr lang="sv-SE" smtClean="0"/>
              <a:t>2023-10-03</a:t>
            </a:fld>
            <a:endParaRPr lang="sv-SE"/>
          </a:p>
        </p:txBody>
      </p:sp>
      <p:sp>
        <p:nvSpPr>
          <p:cNvPr id="4" name="Platshållare för bildobjekt 3"/>
          <p:cNvSpPr>
            <a:spLocks noGrp="1" noRot="1" noChangeAspect="1"/>
          </p:cNvSpPr>
          <p:nvPr>
            <p:ph type="sldImg" idx="2"/>
          </p:nvPr>
        </p:nvSpPr>
        <p:spPr>
          <a:xfrm>
            <a:off x="1268413" y="1143000"/>
            <a:ext cx="43211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DF94D-6AED-064C-9440-FCC09380FBE5}" type="slidenum">
              <a:rPr lang="sv-SE" smtClean="0"/>
              <a:t>‹#›</a:t>
            </a:fld>
            <a:endParaRPr lang="sv-SE"/>
          </a:p>
        </p:txBody>
      </p:sp>
    </p:spTree>
    <p:extLst>
      <p:ext uri="{BB962C8B-B14F-4D97-AF65-F5344CB8AC3E}">
        <p14:creationId xmlns:p14="http://schemas.microsoft.com/office/powerpoint/2010/main" val="180007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98500"/>
            <a:ext cx="4891088" cy="349091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6646-5247-4059-BD7D-3871AE9F8C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228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peeter.part@slu.se" TargetMode="External"/><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e Start slide ">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234F76-746D-4B5C-A15E-02625704ED21}"/>
              </a:ext>
            </a:extLst>
          </p:cNvPr>
          <p:cNvSpPr/>
          <p:nvPr userDrawn="1"/>
        </p:nvSpPr>
        <p:spPr>
          <a:xfrm>
            <a:off x="-1847174" y="24911"/>
            <a:ext cx="1761750" cy="6913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436012" algn="l"/>
              </a:tabLst>
            </a:pPr>
            <a:r>
              <a:rPr lang="en-US" sz="734" i="1" u="none" dirty="0">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734" i="0" u="none" dirty="0">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734" i="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upp 8">
            <a:extLst>
              <a:ext uri="{FF2B5EF4-FFF2-40B4-BE49-F238E27FC236}">
                <a16:creationId xmlns:a16="http://schemas.microsoft.com/office/drawing/2014/main" id="{76502239-0C71-437D-9AA4-C54A93F93ECC}"/>
              </a:ext>
            </a:extLst>
          </p:cNvPr>
          <p:cNvGrpSpPr/>
          <p:nvPr userDrawn="1"/>
        </p:nvGrpSpPr>
        <p:grpSpPr>
          <a:xfrm>
            <a:off x="0" y="0"/>
            <a:ext cx="9944100" cy="7099300"/>
            <a:chOff x="0" y="0"/>
            <a:chExt cx="9144000" cy="6858000"/>
          </a:xfrm>
        </p:grpSpPr>
        <p:pic>
          <p:nvPicPr>
            <p:cNvPr id="14" name="Bildobjekt 13">
              <a:extLst>
                <a:ext uri="{FF2B5EF4-FFF2-40B4-BE49-F238E27FC236}">
                  <a16:creationId xmlns:a16="http://schemas.microsoft.com/office/drawing/2014/main" id="{93BDAFC1-F684-4B81-8D8F-071FF02F52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5" name="Rektangel 14">
              <a:extLst>
                <a:ext uri="{FF2B5EF4-FFF2-40B4-BE49-F238E27FC236}">
                  <a16:creationId xmlns:a16="http://schemas.microsoft.com/office/drawing/2014/main" id="{ECC39C7B-127C-493D-93F7-D747FC981A3A}"/>
                </a:ext>
              </a:extLst>
            </p:cNvPr>
            <p:cNvSpPr/>
            <p:nvPr userDrawn="1"/>
          </p:nvSpPr>
          <p:spPr>
            <a:xfrm>
              <a:off x="4101509" y="95735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68"/>
            </a:p>
          </p:txBody>
        </p:sp>
        <p:grpSp>
          <p:nvGrpSpPr>
            <p:cNvPr id="16" name="Group 4">
              <a:extLst>
                <a:ext uri="{FF2B5EF4-FFF2-40B4-BE49-F238E27FC236}">
                  <a16:creationId xmlns:a16="http://schemas.microsoft.com/office/drawing/2014/main" id="{EDA85A90-9968-4A22-8E3E-DF7833CDEF8A}"/>
                </a:ext>
              </a:extLst>
            </p:cNvPr>
            <p:cNvGrpSpPr>
              <a:grpSpLocks noChangeAspect="1"/>
            </p:cNvGrpSpPr>
            <p:nvPr userDrawn="1"/>
          </p:nvGrpSpPr>
          <p:grpSpPr bwMode="auto">
            <a:xfrm>
              <a:off x="4172947" y="878810"/>
              <a:ext cx="849312" cy="854075"/>
              <a:chOff x="3573" y="500"/>
              <a:chExt cx="535" cy="538"/>
            </a:xfrm>
          </p:grpSpPr>
          <p:sp>
            <p:nvSpPr>
              <p:cNvPr id="17" name="AutoShape 3">
                <a:extLst>
                  <a:ext uri="{FF2B5EF4-FFF2-40B4-BE49-F238E27FC236}">
                    <a16:creationId xmlns:a16="http://schemas.microsoft.com/office/drawing/2014/main" id="{93ACC4C3-D152-4FA5-8850-EB6910A370FE}"/>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468"/>
              </a:p>
            </p:txBody>
          </p:sp>
          <p:sp>
            <p:nvSpPr>
              <p:cNvPr id="18" name="Freeform 5">
                <a:extLst>
                  <a:ext uri="{FF2B5EF4-FFF2-40B4-BE49-F238E27FC236}">
                    <a16:creationId xmlns:a16="http://schemas.microsoft.com/office/drawing/2014/main" id="{399495D1-7DC9-4FF3-8327-1A9ADE3A481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468"/>
              </a:p>
            </p:txBody>
          </p:sp>
          <p:sp>
            <p:nvSpPr>
              <p:cNvPr id="19" name="Freeform 6">
                <a:extLst>
                  <a:ext uri="{FF2B5EF4-FFF2-40B4-BE49-F238E27FC236}">
                    <a16:creationId xmlns:a16="http://schemas.microsoft.com/office/drawing/2014/main" id="{00C79A42-873B-4BE6-BE02-34EB74EF05D3}"/>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468"/>
              </a:p>
            </p:txBody>
          </p:sp>
          <p:sp>
            <p:nvSpPr>
              <p:cNvPr id="20" name="Freeform 7">
                <a:extLst>
                  <a:ext uri="{FF2B5EF4-FFF2-40B4-BE49-F238E27FC236}">
                    <a16:creationId xmlns:a16="http://schemas.microsoft.com/office/drawing/2014/main" id="{DD14DF3D-81C5-463A-B7A6-A718AAFF6953}"/>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468"/>
              </a:p>
            </p:txBody>
          </p:sp>
          <p:sp>
            <p:nvSpPr>
              <p:cNvPr id="21" name="Freeform 8">
                <a:extLst>
                  <a:ext uri="{FF2B5EF4-FFF2-40B4-BE49-F238E27FC236}">
                    <a16:creationId xmlns:a16="http://schemas.microsoft.com/office/drawing/2014/main" id="{2BCFA046-7C76-4A88-A486-4AA30F06B366}"/>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468"/>
              </a:p>
            </p:txBody>
          </p:sp>
          <p:sp>
            <p:nvSpPr>
              <p:cNvPr id="22" name="Freeform 9">
                <a:extLst>
                  <a:ext uri="{FF2B5EF4-FFF2-40B4-BE49-F238E27FC236}">
                    <a16:creationId xmlns:a16="http://schemas.microsoft.com/office/drawing/2014/main" id="{1C3B8751-5FC6-4BD2-9083-8B4E25EB999B}"/>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1468"/>
              </a:p>
            </p:txBody>
          </p:sp>
        </p:grpSp>
      </p:grpSp>
    </p:spTree>
    <p:extLst>
      <p:ext uri="{BB962C8B-B14F-4D97-AF65-F5344CB8AC3E}">
        <p14:creationId xmlns:p14="http://schemas.microsoft.com/office/powerpoint/2010/main" val="10042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615856" y="1269269"/>
            <a:ext cx="8681313" cy="943441"/>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615856" y="2492230"/>
            <a:ext cx="8689789" cy="3811088"/>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1691981" y="24911"/>
            <a:ext cx="1623286" cy="465430"/>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162170" algn="l"/>
              </a:tabLst>
            </a:pPr>
            <a:r>
              <a:rPr lang="en-GB" sz="734"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734" b="0" i="0" u="none" noProof="0" dirty="0">
                <a:effectLst/>
                <a:latin typeface="Calibri" panose="020F0502020204030204" pitchFamily="34" charset="0"/>
                <a:ea typeface="Calibri" panose="020F0502020204030204" pitchFamily="34" charset="0"/>
                <a:cs typeface="Times New Roman" panose="02020603050405020304" pitchFamily="18" charset="0"/>
              </a:rPr>
              <a:t>: for a one or two-row headline and content over the full width of the slide.</a:t>
            </a:r>
          </a:p>
        </p:txBody>
      </p:sp>
    </p:spTree>
    <p:extLst>
      <p:ext uri="{BB962C8B-B14F-4D97-AF65-F5344CB8AC3E}">
        <p14:creationId xmlns:p14="http://schemas.microsoft.com/office/powerpoint/2010/main" val="368247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615856" y="1269269"/>
            <a:ext cx="8681313" cy="943441"/>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615858" y="2492230"/>
            <a:ext cx="4240368" cy="3811088"/>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5082228" y="2492230"/>
            <a:ext cx="4240368" cy="3811088"/>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618918" y="6356358"/>
            <a:ext cx="4245665" cy="269510"/>
          </a:xfrm>
        </p:spPr>
        <p:txBody>
          <a:bodyPr/>
          <a:lstStyle>
            <a:lvl1pPr marL="0" indent="0">
              <a:lnSpc>
                <a:spcPct val="100000"/>
              </a:lnSpc>
              <a:spcBef>
                <a:spcPts val="0"/>
              </a:spcBef>
              <a:buFontTx/>
              <a:buNone/>
              <a:defRPr sz="612"/>
            </a:lvl1pPr>
          </a:lstStyle>
          <a:p>
            <a:pPr lvl="0"/>
            <a:r>
              <a:rPr lang="sv-SE"/>
              <a:t>Caption</a:t>
            </a:r>
            <a:endParaRPr lang="en-GB" noProof="0"/>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5072564" y="6356358"/>
            <a:ext cx="4245665" cy="269510"/>
          </a:xfrm>
        </p:spPr>
        <p:txBody>
          <a:bodyPr/>
          <a:lstStyle>
            <a:lvl1pPr marL="0" indent="0">
              <a:lnSpc>
                <a:spcPct val="100000"/>
              </a:lnSpc>
              <a:spcBef>
                <a:spcPts val="0"/>
              </a:spcBef>
              <a:buFontTx/>
              <a:buNone/>
              <a:defRPr sz="612"/>
            </a:lvl1pPr>
          </a:lstStyle>
          <a:p>
            <a:pPr lvl="0"/>
            <a:r>
              <a:rPr lang="sv-SE"/>
              <a:t>Caption</a:t>
            </a:r>
            <a:endParaRPr lang="en-GB" noProof="0"/>
          </a:p>
        </p:txBody>
      </p:sp>
      <p:sp>
        <p:nvSpPr>
          <p:cNvPr id="7" name="Rektangel 6">
            <a:extLst>
              <a:ext uri="{FF2B5EF4-FFF2-40B4-BE49-F238E27FC236}">
                <a16:creationId xmlns:a16="http://schemas.microsoft.com/office/drawing/2014/main" id="{6D8929DC-ABE9-4B31-816A-840B7C28DBBC}"/>
              </a:ext>
            </a:extLst>
          </p:cNvPr>
          <p:cNvSpPr/>
          <p:nvPr userDrawn="1"/>
        </p:nvSpPr>
        <p:spPr>
          <a:xfrm>
            <a:off x="-1703112" y="24911"/>
            <a:ext cx="1634417" cy="6913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162170" algn="l"/>
              </a:tabLst>
            </a:pPr>
            <a:r>
              <a:rPr lang="en-GB" sz="734" b="0" i="1" u="none" noProof="0" dirty="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734" b="0" i="0" u="none" noProof="0" dirty="0">
                <a:effectLst/>
                <a:latin typeface="Calibri" panose="020F0502020204030204" pitchFamily="34" charset="0"/>
                <a:ea typeface="Calibri" panose="020F0502020204030204" pitchFamily="34" charset="0"/>
                <a:cs typeface="Times New Roman" panose="02020603050405020304" pitchFamily="18" charset="0"/>
              </a:rPr>
              <a:t>for a one or two-row headline and content in two columns (text, picture, diagram, film etc.). You can also insert captions</a:t>
            </a:r>
            <a:r>
              <a:rPr lang="en-GB" sz="734" b="0" i="1" u="none" noProof="0" dirty="0">
                <a:effectLst/>
                <a:latin typeface="Calibri" panose="020F0502020204030204" pitchFamily="34" charset="0"/>
                <a:ea typeface="Calibri" panose="020F0502020204030204" pitchFamily="34" charset="0"/>
                <a:cs typeface="Times New Roman" panose="02020603050405020304" pitchFamily="18" charset="0"/>
              </a:rPr>
              <a:t>.</a:t>
            </a:r>
            <a:endParaRPr lang="en-GB" sz="734" b="0" i="0" u="none" noProof="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21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page image/movi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9944100" cy="7099300"/>
          </a:xfrm>
        </p:spPr>
        <p:txBody>
          <a:bodyPr tIns="2088000"/>
          <a:lstStyle>
            <a:lvl1pPr marL="0" indent="0" algn="ctr">
              <a:buNone/>
              <a:defRPr sz="1223"/>
            </a:lvl1pPr>
            <a:lvl2pPr algn="ctr">
              <a:defRPr/>
            </a:lvl2pPr>
            <a:lvl3pPr algn="ctr">
              <a:defRPr/>
            </a:lvl3pPr>
            <a:lvl4pPr algn="ctr">
              <a:defRPr/>
            </a:lvl4pPr>
            <a:lvl5pPr algn="ctr">
              <a:defRPr/>
            </a:lvl5pPr>
          </a:lstStyle>
          <a:p>
            <a:pPr lvl="0"/>
            <a:r>
              <a:rPr lang="en-GB" noProof="0"/>
              <a:t>Picture/movie</a:t>
            </a:r>
          </a:p>
        </p:txBody>
      </p:sp>
      <p:sp>
        <p:nvSpPr>
          <p:cNvPr id="4" name="Rektangel 3">
            <a:extLst>
              <a:ext uri="{FF2B5EF4-FFF2-40B4-BE49-F238E27FC236}">
                <a16:creationId xmlns:a16="http://schemas.microsoft.com/office/drawing/2014/main" id="{8D20A69E-B8A7-4EB8-9640-CFF681BD9E42}"/>
              </a:ext>
            </a:extLst>
          </p:cNvPr>
          <p:cNvSpPr/>
          <p:nvPr userDrawn="1"/>
        </p:nvSpPr>
        <p:spPr>
          <a:xfrm>
            <a:off x="-1703112" y="24911"/>
            <a:ext cx="1634417" cy="449610"/>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162170" algn="l"/>
              </a:tabLst>
            </a:pPr>
            <a:r>
              <a:rPr lang="en-GB" sz="734" b="0" i="1" u="none" noProof="0" dirty="0">
                <a:effectLst/>
                <a:latin typeface="Calibri" panose="020F0502020204030204" pitchFamily="34" charset="0"/>
                <a:ea typeface="Calibri" panose="020F0502020204030204" pitchFamily="34" charset="0"/>
                <a:cs typeface="Times New Roman" panose="02020603050405020304" pitchFamily="18" charset="0"/>
              </a:rPr>
              <a:t>Full-page image</a:t>
            </a:r>
            <a:r>
              <a:rPr lang="en-GB" sz="734" b="0" i="0" u="none" noProof="0" dirty="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full-page picture or a film.</a:t>
            </a:r>
          </a:p>
        </p:txBody>
      </p:sp>
      <p:sp>
        <p:nvSpPr>
          <p:cNvPr id="5" name="Platshållare för text 5">
            <a:extLst>
              <a:ext uri="{FF2B5EF4-FFF2-40B4-BE49-F238E27FC236}">
                <a16:creationId xmlns:a16="http://schemas.microsoft.com/office/drawing/2014/main" id="{E61D62B1-C6CF-4CC7-BB19-1E666DA9882C}"/>
              </a:ext>
            </a:extLst>
          </p:cNvPr>
          <p:cNvSpPr>
            <a:spLocks noGrp="1" noChangeAspect="1"/>
          </p:cNvSpPr>
          <p:nvPr>
            <p:ph type="body" sz="quarter" idx="10" hasCustomPrompt="1"/>
          </p:nvPr>
        </p:nvSpPr>
        <p:spPr>
          <a:xfrm>
            <a:off x="282660" y="271901"/>
            <a:ext cx="548100" cy="521733"/>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Tree>
    <p:extLst>
      <p:ext uri="{BB962C8B-B14F-4D97-AF65-F5344CB8AC3E}">
        <p14:creationId xmlns:p14="http://schemas.microsoft.com/office/powerpoint/2010/main" val="23914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618918" y="3699497"/>
            <a:ext cx="4245665" cy="269510"/>
          </a:xfrm>
        </p:spPr>
        <p:txBody>
          <a:bodyPr/>
          <a:lstStyle>
            <a:lvl1pPr marL="0" indent="0" algn="ctr">
              <a:lnSpc>
                <a:spcPts val="734"/>
              </a:lnSpc>
              <a:spcBef>
                <a:spcPts val="0"/>
              </a:spcBef>
              <a:buFontTx/>
              <a:buNone/>
              <a:defRPr sz="612"/>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627158" y="1323052"/>
            <a:ext cx="4237543" cy="2355679"/>
          </a:xfrm>
        </p:spPr>
        <p:txBody>
          <a:bodyPr tIns="180000"/>
          <a:lstStyle>
            <a:lvl1pPr marL="0" indent="0" algn="ctr">
              <a:buNone/>
              <a:defRPr sz="1223"/>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5080072" y="3699497"/>
            <a:ext cx="4245665" cy="269510"/>
          </a:xfrm>
        </p:spPr>
        <p:txBody>
          <a:bodyPr/>
          <a:lstStyle>
            <a:lvl1pPr marL="0" indent="0" algn="ctr">
              <a:lnSpc>
                <a:spcPts val="734"/>
              </a:lnSpc>
              <a:spcBef>
                <a:spcPts val="0"/>
              </a:spcBef>
              <a:buFontTx/>
              <a:buNone/>
              <a:defRPr sz="612"/>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5088311" y="1323052"/>
            <a:ext cx="4237543" cy="2355679"/>
          </a:xfrm>
        </p:spPr>
        <p:txBody>
          <a:bodyPr tIns="180000"/>
          <a:lstStyle>
            <a:lvl1pPr marL="0" indent="0" algn="ctr">
              <a:buNone/>
              <a:defRPr sz="1223"/>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618918" y="6431377"/>
            <a:ext cx="4245665" cy="269510"/>
          </a:xfrm>
        </p:spPr>
        <p:txBody>
          <a:bodyPr/>
          <a:lstStyle>
            <a:lvl1pPr marL="0" indent="0" algn="ctr">
              <a:lnSpc>
                <a:spcPts val="734"/>
              </a:lnSpc>
              <a:spcBef>
                <a:spcPts val="0"/>
              </a:spcBef>
              <a:buFontTx/>
              <a:buNone/>
              <a:defRPr sz="612"/>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627158" y="4054932"/>
            <a:ext cx="4237543" cy="2355679"/>
          </a:xfrm>
        </p:spPr>
        <p:txBody>
          <a:bodyPr tIns="180000"/>
          <a:lstStyle>
            <a:lvl1pPr marL="0" indent="0" algn="ctr">
              <a:buNone/>
              <a:defRPr sz="1223"/>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5080072" y="6431377"/>
            <a:ext cx="4245665" cy="269510"/>
          </a:xfrm>
        </p:spPr>
        <p:txBody>
          <a:bodyPr/>
          <a:lstStyle>
            <a:lvl1pPr marL="0" indent="0" algn="ctr">
              <a:lnSpc>
                <a:spcPts val="734"/>
              </a:lnSpc>
              <a:spcBef>
                <a:spcPts val="0"/>
              </a:spcBef>
              <a:buFontTx/>
              <a:buNone/>
              <a:defRPr sz="612"/>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5088311" y="4054932"/>
            <a:ext cx="4237543" cy="2355679"/>
          </a:xfrm>
        </p:spPr>
        <p:txBody>
          <a:bodyPr tIns="180000"/>
          <a:lstStyle>
            <a:lvl1pPr marL="0" indent="0" algn="ctr">
              <a:buNone/>
              <a:defRPr sz="1223"/>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1691981" y="24911"/>
            <a:ext cx="1623286" cy="933076"/>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51468" algn="l"/>
                <a:tab pos="162170" algn="l"/>
              </a:tabLst>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42013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618918" y="3699497"/>
            <a:ext cx="4245665" cy="269510"/>
          </a:xfrm>
        </p:spPr>
        <p:txBody>
          <a:bodyPr/>
          <a:lstStyle>
            <a:lvl1pPr marL="0" indent="0">
              <a:lnSpc>
                <a:spcPts val="734"/>
              </a:lnSpc>
              <a:spcBef>
                <a:spcPts val="0"/>
              </a:spcBef>
              <a:buFontTx/>
              <a:buNone/>
              <a:defRPr sz="612"/>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5080072" y="3699497"/>
            <a:ext cx="4245665" cy="269510"/>
          </a:xfrm>
        </p:spPr>
        <p:txBody>
          <a:bodyPr/>
          <a:lstStyle>
            <a:lvl1pPr marL="0" indent="0">
              <a:lnSpc>
                <a:spcPts val="734"/>
              </a:lnSpc>
              <a:spcBef>
                <a:spcPts val="0"/>
              </a:spcBef>
              <a:buFontTx/>
              <a:buNone/>
              <a:defRPr sz="612"/>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618918" y="6431377"/>
            <a:ext cx="4245665" cy="269510"/>
          </a:xfrm>
        </p:spPr>
        <p:txBody>
          <a:bodyPr/>
          <a:lstStyle>
            <a:lvl1pPr marL="0" indent="0">
              <a:lnSpc>
                <a:spcPts val="734"/>
              </a:lnSpc>
              <a:spcBef>
                <a:spcPts val="0"/>
              </a:spcBef>
              <a:buFontTx/>
              <a:buNone/>
              <a:defRPr sz="612"/>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5080072" y="6431377"/>
            <a:ext cx="4245665" cy="269510"/>
          </a:xfrm>
        </p:spPr>
        <p:txBody>
          <a:bodyPr/>
          <a:lstStyle>
            <a:lvl1pPr marL="0" indent="0">
              <a:lnSpc>
                <a:spcPts val="734"/>
              </a:lnSpc>
              <a:spcBef>
                <a:spcPts val="0"/>
              </a:spcBef>
              <a:buFontTx/>
              <a:buNone/>
              <a:defRPr sz="612"/>
            </a:lvl1pPr>
          </a:lstStyle>
          <a:p>
            <a:pPr lvl="0"/>
            <a:r>
              <a:rPr lang="en-GB" noProof="0"/>
              <a:t>Caption</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633160" y="1318666"/>
            <a:ext cx="4231423" cy="2312203"/>
          </a:xfrm>
        </p:spPr>
        <p:txBody>
          <a:bodyPr/>
          <a:lstStyle>
            <a:lvl1pPr marL="0" indent="0" algn="ctr">
              <a:buNone/>
              <a:defRPr sz="979"/>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5078567" y="1318666"/>
            <a:ext cx="4231423" cy="2312203"/>
          </a:xfrm>
        </p:spPr>
        <p:txBody>
          <a:bodyPr/>
          <a:lstStyle>
            <a:lvl1pPr marL="0" indent="0" algn="ctr">
              <a:buNone/>
              <a:defRPr sz="979"/>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633160" y="4046343"/>
            <a:ext cx="4231423" cy="2312203"/>
          </a:xfrm>
        </p:spPr>
        <p:txBody>
          <a:bodyPr/>
          <a:lstStyle>
            <a:lvl1pPr marL="0" indent="0" algn="ctr">
              <a:buNone/>
              <a:defRPr sz="979"/>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5078567" y="4046343"/>
            <a:ext cx="4231423" cy="2312203"/>
          </a:xfrm>
        </p:spPr>
        <p:txBody>
          <a:bodyPr/>
          <a:lstStyle>
            <a:lvl1pPr marL="0" indent="0" algn="ctr">
              <a:buNone/>
              <a:defRPr sz="979"/>
            </a:lvl1pPr>
          </a:lstStyle>
          <a:p>
            <a:r>
              <a:rPr lang="en-GB" noProof="0"/>
              <a:t>Picture</a:t>
            </a:r>
          </a:p>
        </p:txBody>
      </p:sp>
      <p:sp>
        <p:nvSpPr>
          <p:cNvPr id="12" name="Rektangel 11">
            <a:extLst>
              <a:ext uri="{FF2B5EF4-FFF2-40B4-BE49-F238E27FC236}">
                <a16:creationId xmlns:a16="http://schemas.microsoft.com/office/drawing/2014/main" id="{B397C34A-5CAC-48B0-A58A-99AB5BE16AE7}"/>
              </a:ext>
            </a:extLst>
          </p:cNvPr>
          <p:cNvSpPr/>
          <p:nvPr userDrawn="1"/>
        </p:nvSpPr>
        <p:spPr>
          <a:xfrm>
            <a:off x="-1691981" y="24911"/>
            <a:ext cx="1623286" cy="933076"/>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51468" algn="l"/>
                <a:tab pos="162170" algn="l"/>
              </a:tabLst>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400229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9944100" cy="7099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1" noProof="0"/>
          </a:p>
        </p:txBody>
      </p:sp>
      <p:sp>
        <p:nvSpPr>
          <p:cNvPr id="9" name="Rektangel 8">
            <a:extLst>
              <a:ext uri="{FF2B5EF4-FFF2-40B4-BE49-F238E27FC236}">
                <a16:creationId xmlns:a16="http://schemas.microsoft.com/office/drawing/2014/main" id="{F7A80C34-BE5B-48ED-9F8E-B78B0BD14B19}"/>
              </a:ext>
            </a:extLst>
          </p:cNvPr>
          <p:cNvSpPr/>
          <p:nvPr userDrawn="1"/>
        </p:nvSpPr>
        <p:spPr>
          <a:xfrm>
            <a:off x="-1703112" y="24911"/>
            <a:ext cx="1634417" cy="570477"/>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51468" algn="l"/>
                <a:tab pos="162170" algn="l"/>
              </a:tabLst>
            </a:pPr>
            <a:r>
              <a:rPr lang="en-GB" sz="734" b="0" i="1" u="none" noProof="0" dirty="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734" b="0" i="0" u="none" noProof="0" dirty="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 </a:t>
            </a:r>
          </a:p>
        </p:txBody>
      </p:sp>
      <p:grpSp>
        <p:nvGrpSpPr>
          <p:cNvPr id="10" name="Grupp 9">
            <a:extLst>
              <a:ext uri="{FF2B5EF4-FFF2-40B4-BE49-F238E27FC236}">
                <a16:creationId xmlns:a16="http://schemas.microsoft.com/office/drawing/2014/main" id="{52C94E13-7520-43E3-B930-F97D1F7D60A7}"/>
              </a:ext>
            </a:extLst>
          </p:cNvPr>
          <p:cNvGrpSpPr/>
          <p:nvPr userDrawn="1"/>
        </p:nvGrpSpPr>
        <p:grpSpPr>
          <a:xfrm>
            <a:off x="283131" y="212187"/>
            <a:ext cx="547271" cy="524230"/>
            <a:chOff x="260350" y="258763"/>
            <a:chExt cx="503238" cy="506412"/>
          </a:xfrm>
        </p:grpSpPr>
        <p:sp>
          <p:nvSpPr>
            <p:cNvPr id="17" name="Freeform 5">
              <a:extLst>
                <a:ext uri="{FF2B5EF4-FFF2-40B4-BE49-F238E27FC236}">
                  <a16:creationId xmlns:a16="http://schemas.microsoft.com/office/drawing/2014/main" id="{ACBE617A-AD4E-4D59-BE4C-412E4C808982}"/>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18" name="Freeform 6">
              <a:extLst>
                <a:ext uri="{FF2B5EF4-FFF2-40B4-BE49-F238E27FC236}">
                  <a16:creationId xmlns:a16="http://schemas.microsoft.com/office/drawing/2014/main" id="{48B10C06-5FA9-4BD5-862C-77691C9CC8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19" name="Freeform 7">
              <a:extLst>
                <a:ext uri="{FF2B5EF4-FFF2-40B4-BE49-F238E27FC236}">
                  <a16:creationId xmlns:a16="http://schemas.microsoft.com/office/drawing/2014/main" id="{83741B8B-DBB7-45F9-BBF0-0AAFE3BFB1C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0" name="Freeform 8">
              <a:extLst>
                <a:ext uri="{FF2B5EF4-FFF2-40B4-BE49-F238E27FC236}">
                  <a16:creationId xmlns:a16="http://schemas.microsoft.com/office/drawing/2014/main" id="{E4FBFF64-CD6E-4223-ABBA-0ACC9F213872}"/>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9">
              <a:extLst>
                <a:ext uri="{FF2B5EF4-FFF2-40B4-BE49-F238E27FC236}">
                  <a16:creationId xmlns:a16="http://schemas.microsoft.com/office/drawing/2014/main" id="{F5CE4085-E255-4E0A-A733-BB1DDE090FA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Tree>
    <p:extLst>
      <p:ext uri="{BB962C8B-B14F-4D97-AF65-F5344CB8AC3E}">
        <p14:creationId xmlns:p14="http://schemas.microsoft.com/office/powerpoint/2010/main" val="92858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ag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9944100" cy="7099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1"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243013" y="2313846"/>
            <a:ext cx="7458075" cy="2471608"/>
          </a:xfrm>
        </p:spPr>
        <p:txBody>
          <a:bodyPr anchor="ctr"/>
          <a:lstStyle>
            <a:lvl1pPr algn="ctr">
              <a:lnSpc>
                <a:spcPts val="3426"/>
              </a:lnSpc>
              <a:defRPr sz="2814">
                <a:solidFill>
                  <a:schemeClr val="bg1"/>
                </a:solidFill>
              </a:defRPr>
            </a:lvl1pPr>
          </a:lstStyle>
          <a:p>
            <a:r>
              <a:rPr lang="en-GB" noProof="0"/>
              <a:t>Section header </a:t>
            </a:r>
          </a:p>
        </p:txBody>
      </p:sp>
      <p:sp>
        <p:nvSpPr>
          <p:cNvPr id="10" name="Rektangel 9">
            <a:extLst>
              <a:ext uri="{FF2B5EF4-FFF2-40B4-BE49-F238E27FC236}">
                <a16:creationId xmlns:a16="http://schemas.microsoft.com/office/drawing/2014/main" id="{42B662A0-10BF-4655-924F-2045658ACA81}"/>
              </a:ext>
            </a:extLst>
          </p:cNvPr>
          <p:cNvSpPr/>
          <p:nvPr userDrawn="1"/>
        </p:nvSpPr>
        <p:spPr>
          <a:xfrm>
            <a:off x="-1703112" y="24911"/>
            <a:ext cx="1634417" cy="465430"/>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51468" algn="l"/>
                <a:tab pos="162170" algn="l"/>
              </a:tabLst>
            </a:pPr>
            <a:r>
              <a:rPr lang="en-GB" sz="734" b="0" i="1" u="none" noProof="0" dirty="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734" b="0" i="0" u="none" noProof="0" dirty="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headers. </a:t>
            </a:r>
          </a:p>
        </p:txBody>
      </p:sp>
      <p:grpSp>
        <p:nvGrpSpPr>
          <p:cNvPr id="17" name="Grupp 16">
            <a:extLst>
              <a:ext uri="{FF2B5EF4-FFF2-40B4-BE49-F238E27FC236}">
                <a16:creationId xmlns:a16="http://schemas.microsoft.com/office/drawing/2014/main" id="{B1677953-F4BF-4EA4-964C-C4C8CAA6E3CB}"/>
              </a:ext>
            </a:extLst>
          </p:cNvPr>
          <p:cNvGrpSpPr/>
          <p:nvPr userDrawn="1"/>
        </p:nvGrpSpPr>
        <p:grpSpPr>
          <a:xfrm>
            <a:off x="283131" y="212187"/>
            <a:ext cx="547271" cy="524230"/>
            <a:chOff x="260350" y="258763"/>
            <a:chExt cx="503238" cy="506412"/>
          </a:xfrm>
        </p:grpSpPr>
        <p:sp>
          <p:nvSpPr>
            <p:cNvPr id="18" name="Freeform 5">
              <a:extLst>
                <a:ext uri="{FF2B5EF4-FFF2-40B4-BE49-F238E27FC236}">
                  <a16:creationId xmlns:a16="http://schemas.microsoft.com/office/drawing/2014/main" id="{5E819BF2-2A61-4D7E-ABA1-6CC791EC0EA3}"/>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19" name="Freeform 6">
              <a:extLst>
                <a:ext uri="{FF2B5EF4-FFF2-40B4-BE49-F238E27FC236}">
                  <a16:creationId xmlns:a16="http://schemas.microsoft.com/office/drawing/2014/main" id="{D0B80E16-2F2B-4F0C-A204-2EEFEE02CE03}"/>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0" name="Freeform 7">
              <a:extLst>
                <a:ext uri="{FF2B5EF4-FFF2-40B4-BE49-F238E27FC236}">
                  <a16:creationId xmlns:a16="http://schemas.microsoft.com/office/drawing/2014/main" id="{B6B8B6F3-9EF4-4E8A-8C0A-138B28D1EC4E}"/>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8">
              <a:extLst>
                <a:ext uri="{FF2B5EF4-FFF2-40B4-BE49-F238E27FC236}">
                  <a16:creationId xmlns:a16="http://schemas.microsoft.com/office/drawing/2014/main" id="{B304476A-9D1B-4186-B659-4166743F7F1C}"/>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9">
              <a:extLst>
                <a:ext uri="{FF2B5EF4-FFF2-40B4-BE49-F238E27FC236}">
                  <a16:creationId xmlns:a16="http://schemas.microsoft.com/office/drawing/2014/main" id="{220BB5B4-299F-4F59-924C-2B7115E9592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Tree>
    <p:extLst>
      <p:ext uri="{BB962C8B-B14F-4D97-AF65-F5344CB8AC3E}">
        <p14:creationId xmlns:p14="http://schemas.microsoft.com/office/powerpoint/2010/main" val="34371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615857" y="918317"/>
            <a:ext cx="6672719" cy="1583053"/>
          </a:xfrm>
        </p:spPr>
        <p:txBody>
          <a:bodyPr/>
          <a:lstStyle>
            <a:lvl1pPr>
              <a:defRPr baseline="0"/>
            </a:lvl1pPr>
          </a:lstStyle>
          <a:p>
            <a:r>
              <a:rPr lang="en-GB" noProof="0" dirty="0"/>
              <a:t>Thank you for your attention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618916" y="3307884"/>
            <a:ext cx="5303018" cy="2512839"/>
          </a:xfrm>
        </p:spPr>
        <p:txBody>
          <a:bodyPr/>
          <a:lstStyle>
            <a:lvl1pPr marL="0" indent="0">
              <a:lnSpc>
                <a:spcPct val="100000"/>
              </a:lnSpc>
              <a:spcBef>
                <a:spcPts val="0"/>
              </a:spcBef>
              <a:buNone/>
              <a:defRPr sz="1305"/>
            </a:lvl1pPr>
          </a:lstStyle>
          <a:p>
            <a:pPr lvl="0"/>
            <a:r>
              <a:rPr lang="en-GB" noProof="0" dirty="0"/>
              <a:t>Name, organisation, phone, email, web address etc.</a:t>
            </a:r>
          </a:p>
        </p:txBody>
      </p:sp>
      <p:sp>
        <p:nvSpPr>
          <p:cNvPr id="10" name="Rektangel 9">
            <a:extLst>
              <a:ext uri="{FF2B5EF4-FFF2-40B4-BE49-F238E27FC236}">
                <a16:creationId xmlns:a16="http://schemas.microsoft.com/office/drawing/2014/main" id="{6297439C-DE2D-4496-B897-CC792D86B486}"/>
              </a:ext>
            </a:extLst>
          </p:cNvPr>
          <p:cNvSpPr/>
          <p:nvPr userDrawn="1"/>
        </p:nvSpPr>
        <p:spPr>
          <a:xfrm>
            <a:off x="-1658586" y="24912"/>
            <a:ext cx="1589891" cy="465430"/>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tabLst>
                <a:tab pos="162170" algn="l"/>
              </a:tabLst>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618916" y="2969724"/>
            <a:ext cx="5303018" cy="301331"/>
          </a:xfrm>
        </p:spPr>
        <p:txBody>
          <a:bodyPr anchor="b"/>
          <a:lstStyle>
            <a:lvl1pPr marL="0" indent="0">
              <a:lnSpc>
                <a:spcPts val="1468"/>
              </a:lnSpc>
              <a:spcBef>
                <a:spcPts val="0"/>
              </a:spcBef>
              <a:buNone/>
              <a:defRPr sz="1305" cap="all" baseline="0"/>
            </a:lvl1pPr>
          </a:lstStyle>
          <a:p>
            <a:r>
              <a:rPr lang="en-GB" sz="979" noProof="0" dirty="0"/>
              <a:t>contact details</a:t>
            </a:r>
          </a:p>
        </p:txBody>
      </p:sp>
      <p:pic>
        <p:nvPicPr>
          <p:cNvPr id="12" name="Bildobjekt 11">
            <a:extLst>
              <a:ext uri="{FF2B5EF4-FFF2-40B4-BE49-F238E27FC236}">
                <a16:creationId xmlns:a16="http://schemas.microsoft.com/office/drawing/2014/main" id="{814ABC46-9227-4028-B9F1-7F04A4D83B68}"/>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06154" y="7454"/>
            <a:ext cx="2446875" cy="7064830"/>
          </a:xfrm>
          <a:prstGeom prst="rect">
            <a:avLst/>
          </a:prstGeom>
        </p:spPr>
      </p:pic>
    </p:spTree>
    <p:extLst>
      <p:ext uri="{BB962C8B-B14F-4D97-AF65-F5344CB8AC3E}">
        <p14:creationId xmlns:p14="http://schemas.microsoft.com/office/powerpoint/2010/main" val="28198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3CD5400-CA4F-D276-C8FE-130650380FC7}"/>
              </a:ext>
            </a:extLst>
          </p:cNvPr>
          <p:cNvSpPr>
            <a:spLocks noGrp="1"/>
          </p:cNvSpPr>
          <p:nvPr>
            <p:ph type="dt" sz="half" idx="10"/>
          </p:nvPr>
        </p:nvSpPr>
        <p:spPr/>
        <p:txBody>
          <a:bodyPr/>
          <a:lstStyle/>
          <a:p>
            <a:fld id="{A9DC28F9-DCC2-5D47-AC9B-CA69A118D1E1}" type="datetimeFigureOut">
              <a:rPr lang="sv-SE" smtClean="0"/>
              <a:t>2023-10-03</a:t>
            </a:fld>
            <a:endParaRPr lang="sv-SE"/>
          </a:p>
        </p:txBody>
      </p:sp>
      <p:sp>
        <p:nvSpPr>
          <p:cNvPr id="3" name="Platshållare för sidfot 2">
            <a:extLst>
              <a:ext uri="{FF2B5EF4-FFF2-40B4-BE49-F238E27FC236}">
                <a16:creationId xmlns:a16="http://schemas.microsoft.com/office/drawing/2014/main" id="{E4844D98-280D-4DE3-1E7E-871F1362D6D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6DD29B4-352E-9454-327E-D4DF211573EC}"/>
              </a:ext>
            </a:extLst>
          </p:cNvPr>
          <p:cNvSpPr>
            <a:spLocks noGrp="1"/>
          </p:cNvSpPr>
          <p:nvPr>
            <p:ph type="sldNum" sz="quarter" idx="12"/>
          </p:nvPr>
        </p:nvSpPr>
        <p:spPr/>
        <p:txBody>
          <a:bodyPr/>
          <a:lstStyle/>
          <a:p>
            <a:fld id="{8E026F3F-D96E-E449-9445-96CE4BD23235}" type="slidenum">
              <a:rPr lang="sv-SE" smtClean="0"/>
              <a:t>‹#›</a:t>
            </a:fld>
            <a:endParaRPr lang="sv-SE"/>
          </a:p>
        </p:txBody>
      </p:sp>
    </p:spTree>
    <p:extLst>
      <p:ext uri="{BB962C8B-B14F-4D97-AF65-F5344CB8AC3E}">
        <p14:creationId xmlns:p14="http://schemas.microsoft.com/office/powerpoint/2010/main" val="444473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8D4E-DFCB-84B2-39AD-5B82D0520392}"/>
              </a:ext>
            </a:extLst>
          </p:cNvPr>
          <p:cNvSpPr>
            <a:spLocks noGrp="1"/>
          </p:cNvSpPr>
          <p:nvPr>
            <p:ph type="ctrTitle"/>
          </p:nvPr>
        </p:nvSpPr>
        <p:spPr>
          <a:xfrm>
            <a:off x="1243013" y="1161854"/>
            <a:ext cx="7458075" cy="2471608"/>
          </a:xfrm>
        </p:spPr>
        <p:txBody>
          <a:bodyPr anchor="b"/>
          <a:lstStyle>
            <a:lvl1pPr algn="ctr">
              <a:defRPr sz="4894"/>
            </a:lvl1pPr>
          </a:lstStyle>
          <a:p>
            <a:r>
              <a:rPr lang="en-US"/>
              <a:t>Click to edit Master title style</a:t>
            </a:r>
            <a:endParaRPr lang="sv-SE"/>
          </a:p>
        </p:txBody>
      </p:sp>
      <p:sp>
        <p:nvSpPr>
          <p:cNvPr id="3" name="Subtitle 2">
            <a:extLst>
              <a:ext uri="{FF2B5EF4-FFF2-40B4-BE49-F238E27FC236}">
                <a16:creationId xmlns:a16="http://schemas.microsoft.com/office/drawing/2014/main" id="{0783B352-76BD-A81F-76F7-2F8B1415F40E}"/>
              </a:ext>
            </a:extLst>
          </p:cNvPr>
          <p:cNvSpPr>
            <a:spLocks noGrp="1"/>
          </p:cNvSpPr>
          <p:nvPr>
            <p:ph type="subTitle" idx="1"/>
          </p:nvPr>
        </p:nvSpPr>
        <p:spPr>
          <a:xfrm>
            <a:off x="1243013" y="3728777"/>
            <a:ext cx="7458075" cy="1714020"/>
          </a:xfrm>
        </p:spPr>
        <p:txBody>
          <a:bodyPr/>
          <a:lstStyle>
            <a:lvl1pPr marL="0" indent="0" algn="ctr">
              <a:buNone/>
              <a:defRPr sz="1957"/>
            </a:lvl1pPr>
            <a:lvl2pPr marL="372892" indent="0" algn="ctr">
              <a:buNone/>
              <a:defRPr sz="1631"/>
            </a:lvl2pPr>
            <a:lvl3pPr marL="745785" indent="0" algn="ctr">
              <a:buNone/>
              <a:defRPr sz="1468"/>
            </a:lvl3pPr>
            <a:lvl4pPr marL="1118677" indent="0" algn="ctr">
              <a:buNone/>
              <a:defRPr sz="1305"/>
            </a:lvl4pPr>
            <a:lvl5pPr marL="1491569" indent="0" algn="ctr">
              <a:buNone/>
              <a:defRPr sz="1305"/>
            </a:lvl5pPr>
            <a:lvl6pPr marL="1864462" indent="0" algn="ctr">
              <a:buNone/>
              <a:defRPr sz="1305"/>
            </a:lvl6pPr>
            <a:lvl7pPr marL="2237354" indent="0" algn="ctr">
              <a:buNone/>
              <a:defRPr sz="1305"/>
            </a:lvl7pPr>
            <a:lvl8pPr marL="2610246" indent="0" algn="ctr">
              <a:buNone/>
              <a:defRPr sz="1305"/>
            </a:lvl8pPr>
            <a:lvl9pPr marL="2983139" indent="0" algn="ctr">
              <a:buNone/>
              <a:defRPr sz="1305"/>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F4599E19-B648-E1BC-36DF-0A900A5711A3}"/>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5" name="Footer Placeholder 4">
            <a:extLst>
              <a:ext uri="{FF2B5EF4-FFF2-40B4-BE49-F238E27FC236}">
                <a16:creationId xmlns:a16="http://schemas.microsoft.com/office/drawing/2014/main" id="{8D4E124D-8A32-144C-0518-646A29FECF35}"/>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E2C3C7E-2AB7-B7BF-26EF-55565B8A3D32}"/>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375088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klorofyll">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4744CBAF-931A-43AE-91EC-4CC3CAA24C2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944100" cy="70993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624327" y="2242409"/>
            <a:ext cx="7458075" cy="2471608"/>
          </a:xfrm>
        </p:spPr>
        <p:txBody>
          <a:bodyPr anchor="b"/>
          <a:lstStyle>
            <a:lvl1pPr algn="l">
              <a:lnSpc>
                <a:spcPts val="3426"/>
              </a:lnSpc>
              <a:defRPr sz="2814">
                <a:solidFill>
                  <a:schemeClr val="bg1"/>
                </a:solidFill>
              </a:defRPr>
            </a:lvl1pPr>
          </a:lstStyle>
          <a:p>
            <a:r>
              <a:rPr lang="en-GB" noProof="0" dirty="0"/>
              <a:t>Title of the presentation </a:t>
            </a:r>
            <a:br>
              <a:rPr lang="en-GB" noProof="0" dirty="0"/>
            </a:br>
            <a:r>
              <a:rPr lang="en-GB" noProof="0" dirty="0"/>
              <a:t>or the chapter</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624327" y="4909866"/>
            <a:ext cx="7458075" cy="602365"/>
          </a:xfrm>
        </p:spPr>
        <p:txBody>
          <a:bodyPr/>
          <a:lstStyle>
            <a:lvl1pPr marL="0" indent="0" algn="l">
              <a:lnSpc>
                <a:spcPct val="100000"/>
              </a:lnSpc>
              <a:spcBef>
                <a:spcPts val="0"/>
              </a:spcBef>
              <a:buNone/>
              <a:defRPr sz="1468">
                <a:solidFill>
                  <a:schemeClr val="bg1"/>
                </a:solidFill>
              </a:defRPr>
            </a:lvl1pPr>
            <a:lvl2pPr marL="279669" indent="0" algn="ctr">
              <a:buNone/>
              <a:defRPr sz="1223"/>
            </a:lvl2pPr>
            <a:lvl3pPr marL="559338" indent="0" algn="ctr">
              <a:buNone/>
              <a:defRPr sz="1101"/>
            </a:lvl3pPr>
            <a:lvl4pPr marL="839008" indent="0" algn="ctr">
              <a:buNone/>
              <a:defRPr sz="979"/>
            </a:lvl4pPr>
            <a:lvl5pPr marL="1118677" indent="0" algn="ctr">
              <a:buNone/>
              <a:defRPr sz="979"/>
            </a:lvl5pPr>
            <a:lvl6pPr marL="1398346" indent="0" algn="ctr">
              <a:buNone/>
              <a:defRPr sz="979"/>
            </a:lvl6pPr>
            <a:lvl7pPr marL="1678015" indent="0" algn="ctr">
              <a:buNone/>
              <a:defRPr sz="979"/>
            </a:lvl7pPr>
            <a:lvl8pPr marL="1957685" indent="0" algn="ctr">
              <a:buNone/>
              <a:defRPr sz="979"/>
            </a:lvl8pPr>
            <a:lvl9pPr marL="2237354" indent="0" algn="ctr">
              <a:buNone/>
              <a:defRPr sz="979"/>
            </a:lvl9pPr>
          </a:lstStyle>
          <a:p>
            <a:r>
              <a:rPr lang="en-GB" noProof="0" dirty="0"/>
              <a:t>Name, organisation</a:t>
            </a:r>
          </a:p>
        </p:txBody>
      </p:sp>
      <p:sp>
        <p:nvSpPr>
          <p:cNvPr id="17" name="Rektangel 16">
            <a:extLst>
              <a:ext uri="{FF2B5EF4-FFF2-40B4-BE49-F238E27FC236}">
                <a16:creationId xmlns:a16="http://schemas.microsoft.com/office/drawing/2014/main" id="{CF59F3B0-1A21-4D08-96F8-33B3411C5648}"/>
              </a:ext>
            </a:extLst>
          </p:cNvPr>
          <p:cNvSpPr/>
          <p:nvPr userDrawn="1"/>
        </p:nvSpPr>
        <p:spPr>
          <a:xfrm>
            <a:off x="-1736507" y="24911"/>
            <a:ext cx="1667812" cy="10539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20" name="Grupp 19">
            <a:extLst>
              <a:ext uri="{FF2B5EF4-FFF2-40B4-BE49-F238E27FC236}">
                <a16:creationId xmlns:a16="http://schemas.microsoft.com/office/drawing/2014/main" id="{4BADFD48-734D-454E-9D1E-52B280EA2FF0}"/>
              </a:ext>
            </a:extLst>
          </p:cNvPr>
          <p:cNvGrpSpPr/>
          <p:nvPr userDrawn="1"/>
        </p:nvGrpSpPr>
        <p:grpSpPr>
          <a:xfrm>
            <a:off x="283131" y="212187"/>
            <a:ext cx="547271" cy="524230"/>
            <a:chOff x="260350" y="258763"/>
            <a:chExt cx="503238" cy="506412"/>
          </a:xfrm>
        </p:grpSpPr>
        <p:sp>
          <p:nvSpPr>
            <p:cNvPr id="21" name="Freeform 5">
              <a:extLst>
                <a:ext uri="{FF2B5EF4-FFF2-40B4-BE49-F238E27FC236}">
                  <a16:creationId xmlns:a16="http://schemas.microsoft.com/office/drawing/2014/main" id="{B4AA1EEB-9310-4388-B924-3819604B725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6">
              <a:extLst>
                <a:ext uri="{FF2B5EF4-FFF2-40B4-BE49-F238E27FC236}">
                  <a16:creationId xmlns:a16="http://schemas.microsoft.com/office/drawing/2014/main" id="{49E94CF3-5D92-4B63-AC4B-DEC66FF84589}"/>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3" name="Freeform 7">
              <a:extLst>
                <a:ext uri="{FF2B5EF4-FFF2-40B4-BE49-F238E27FC236}">
                  <a16:creationId xmlns:a16="http://schemas.microsoft.com/office/drawing/2014/main" id="{42BFE2A8-38BD-48C2-8E0A-7C82F03B5BA9}"/>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4" name="Freeform 8">
              <a:extLst>
                <a:ext uri="{FF2B5EF4-FFF2-40B4-BE49-F238E27FC236}">
                  <a16:creationId xmlns:a16="http://schemas.microsoft.com/office/drawing/2014/main" id="{2D7D690A-707A-4862-8B81-00B8CA5BC187}"/>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5" name="Freeform 9">
              <a:extLst>
                <a:ext uri="{FF2B5EF4-FFF2-40B4-BE49-F238E27FC236}">
                  <a16:creationId xmlns:a16="http://schemas.microsoft.com/office/drawing/2014/main" id="{9ACED5DC-1930-4FBD-8BBB-FFF32AAA90F3}"/>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Tree>
    <p:extLst>
      <p:ext uri="{BB962C8B-B14F-4D97-AF65-F5344CB8AC3E}">
        <p14:creationId xmlns:p14="http://schemas.microsoft.com/office/powerpoint/2010/main" val="31767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83CD-E67E-40FC-583E-BA01D2DE2FCD}"/>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09106962-1F60-70CD-F62C-F0FF221E26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9A7B135F-95F5-7CF7-FB75-BCBEB9AE8BA6}"/>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5" name="Footer Placeholder 4">
            <a:extLst>
              <a:ext uri="{FF2B5EF4-FFF2-40B4-BE49-F238E27FC236}">
                <a16:creationId xmlns:a16="http://schemas.microsoft.com/office/drawing/2014/main" id="{4DEA930F-87F9-CDE7-355B-37DF3DEF79F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07CEF40-0560-8714-7970-2229A5754667}"/>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29660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0867-5FCE-6B51-5B8F-E49C7CF980F1}"/>
              </a:ext>
            </a:extLst>
          </p:cNvPr>
          <p:cNvSpPr>
            <a:spLocks noGrp="1"/>
          </p:cNvSpPr>
          <p:nvPr>
            <p:ph type="title"/>
          </p:nvPr>
        </p:nvSpPr>
        <p:spPr>
          <a:xfrm>
            <a:off x="678478" y="1769896"/>
            <a:ext cx="8576786" cy="2953111"/>
          </a:xfrm>
        </p:spPr>
        <p:txBody>
          <a:bodyPr anchor="b"/>
          <a:lstStyle>
            <a:lvl1pPr>
              <a:defRPr sz="4894"/>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A15C6984-58F1-BB30-D5A6-EDF5557FB914}"/>
              </a:ext>
            </a:extLst>
          </p:cNvPr>
          <p:cNvSpPr>
            <a:spLocks noGrp="1"/>
          </p:cNvSpPr>
          <p:nvPr>
            <p:ph type="body" idx="1"/>
          </p:nvPr>
        </p:nvSpPr>
        <p:spPr>
          <a:xfrm>
            <a:off x="678478" y="4750945"/>
            <a:ext cx="8576786" cy="1552971"/>
          </a:xfrm>
        </p:spPr>
        <p:txBody>
          <a:bodyPr/>
          <a:lstStyle>
            <a:lvl1pPr marL="0" indent="0">
              <a:buNone/>
              <a:defRPr sz="1957">
                <a:solidFill>
                  <a:schemeClr val="tx1">
                    <a:tint val="75000"/>
                  </a:schemeClr>
                </a:solidFill>
              </a:defRPr>
            </a:lvl1pPr>
            <a:lvl2pPr marL="372892" indent="0">
              <a:buNone/>
              <a:defRPr sz="1631">
                <a:solidFill>
                  <a:schemeClr val="tx1">
                    <a:tint val="75000"/>
                  </a:schemeClr>
                </a:solidFill>
              </a:defRPr>
            </a:lvl2pPr>
            <a:lvl3pPr marL="745785" indent="0">
              <a:buNone/>
              <a:defRPr sz="1468">
                <a:solidFill>
                  <a:schemeClr val="tx1">
                    <a:tint val="75000"/>
                  </a:schemeClr>
                </a:solidFill>
              </a:defRPr>
            </a:lvl3pPr>
            <a:lvl4pPr marL="1118677" indent="0">
              <a:buNone/>
              <a:defRPr sz="1305">
                <a:solidFill>
                  <a:schemeClr val="tx1">
                    <a:tint val="75000"/>
                  </a:schemeClr>
                </a:solidFill>
              </a:defRPr>
            </a:lvl4pPr>
            <a:lvl5pPr marL="1491569" indent="0">
              <a:buNone/>
              <a:defRPr sz="1305">
                <a:solidFill>
                  <a:schemeClr val="tx1">
                    <a:tint val="75000"/>
                  </a:schemeClr>
                </a:solidFill>
              </a:defRPr>
            </a:lvl5pPr>
            <a:lvl6pPr marL="1864462" indent="0">
              <a:buNone/>
              <a:defRPr sz="1305">
                <a:solidFill>
                  <a:schemeClr val="tx1">
                    <a:tint val="75000"/>
                  </a:schemeClr>
                </a:solidFill>
              </a:defRPr>
            </a:lvl6pPr>
            <a:lvl7pPr marL="2237354" indent="0">
              <a:buNone/>
              <a:defRPr sz="1305">
                <a:solidFill>
                  <a:schemeClr val="tx1">
                    <a:tint val="75000"/>
                  </a:schemeClr>
                </a:solidFill>
              </a:defRPr>
            </a:lvl7pPr>
            <a:lvl8pPr marL="2610246" indent="0">
              <a:buNone/>
              <a:defRPr sz="1305">
                <a:solidFill>
                  <a:schemeClr val="tx1">
                    <a:tint val="75000"/>
                  </a:schemeClr>
                </a:solidFill>
              </a:defRPr>
            </a:lvl8pPr>
            <a:lvl9pPr marL="2983139" indent="0">
              <a:buNone/>
              <a:defRPr sz="130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BF74A-AD1C-AF47-6240-62E1D88E9043}"/>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5" name="Footer Placeholder 4">
            <a:extLst>
              <a:ext uri="{FF2B5EF4-FFF2-40B4-BE49-F238E27FC236}">
                <a16:creationId xmlns:a16="http://schemas.microsoft.com/office/drawing/2014/main" id="{F8A51490-9B14-62E8-000E-E9271FB44375}"/>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85A298D-EFDD-5FA3-EE6F-0891B0D3AF50}"/>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294972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01DD-2123-5767-75F5-819D4FDB8F7C}"/>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0360C6A8-BC5B-E965-5780-5642D373F279}"/>
              </a:ext>
            </a:extLst>
          </p:cNvPr>
          <p:cNvSpPr>
            <a:spLocks noGrp="1"/>
          </p:cNvSpPr>
          <p:nvPr>
            <p:ph sz="half" idx="1"/>
          </p:nvPr>
        </p:nvSpPr>
        <p:spPr>
          <a:xfrm>
            <a:off x="683657" y="1889860"/>
            <a:ext cx="4226243" cy="4504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71624512-6402-F113-FE32-5B4543B3EB0F}"/>
              </a:ext>
            </a:extLst>
          </p:cNvPr>
          <p:cNvSpPr>
            <a:spLocks noGrp="1"/>
          </p:cNvSpPr>
          <p:nvPr>
            <p:ph sz="half" idx="2"/>
          </p:nvPr>
        </p:nvSpPr>
        <p:spPr>
          <a:xfrm>
            <a:off x="5034200" y="1889860"/>
            <a:ext cx="4226243" cy="4504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7DCFC31B-71C7-F219-2FAC-80A671BEF0B0}"/>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6" name="Footer Placeholder 5">
            <a:extLst>
              <a:ext uri="{FF2B5EF4-FFF2-40B4-BE49-F238E27FC236}">
                <a16:creationId xmlns:a16="http://schemas.microsoft.com/office/drawing/2014/main" id="{4576C5B3-D8C2-8192-2F32-1FDAE99DCEF4}"/>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FA74ECB-BCAF-63C4-4D43-5CD5AA5EDC79}"/>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2515180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2B5-18A2-1547-5F44-577EDE195E69}"/>
              </a:ext>
            </a:extLst>
          </p:cNvPr>
          <p:cNvSpPr>
            <a:spLocks noGrp="1"/>
          </p:cNvSpPr>
          <p:nvPr>
            <p:ph type="title"/>
          </p:nvPr>
        </p:nvSpPr>
        <p:spPr>
          <a:xfrm>
            <a:off x="684952" y="377973"/>
            <a:ext cx="8576786" cy="137220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CF78074B-ACAB-D9FF-6407-864A3DAE41E8}"/>
              </a:ext>
            </a:extLst>
          </p:cNvPr>
          <p:cNvSpPr>
            <a:spLocks noGrp="1"/>
          </p:cNvSpPr>
          <p:nvPr>
            <p:ph type="body" idx="1"/>
          </p:nvPr>
        </p:nvSpPr>
        <p:spPr>
          <a:xfrm>
            <a:off x="684953" y="1740315"/>
            <a:ext cx="4206820" cy="852901"/>
          </a:xfrm>
        </p:spPr>
        <p:txBody>
          <a:bodyPr anchor="b"/>
          <a:lstStyle>
            <a:lvl1pPr marL="0" indent="0">
              <a:buNone/>
              <a:defRPr sz="1957" b="1"/>
            </a:lvl1pPr>
            <a:lvl2pPr marL="372892" indent="0">
              <a:buNone/>
              <a:defRPr sz="1631" b="1"/>
            </a:lvl2pPr>
            <a:lvl3pPr marL="745785" indent="0">
              <a:buNone/>
              <a:defRPr sz="1468" b="1"/>
            </a:lvl3pPr>
            <a:lvl4pPr marL="1118677" indent="0">
              <a:buNone/>
              <a:defRPr sz="1305" b="1"/>
            </a:lvl4pPr>
            <a:lvl5pPr marL="1491569" indent="0">
              <a:buNone/>
              <a:defRPr sz="1305" b="1"/>
            </a:lvl5pPr>
            <a:lvl6pPr marL="1864462" indent="0">
              <a:buNone/>
              <a:defRPr sz="1305" b="1"/>
            </a:lvl6pPr>
            <a:lvl7pPr marL="2237354" indent="0">
              <a:buNone/>
              <a:defRPr sz="1305" b="1"/>
            </a:lvl7pPr>
            <a:lvl8pPr marL="2610246" indent="0">
              <a:buNone/>
              <a:defRPr sz="1305" b="1"/>
            </a:lvl8pPr>
            <a:lvl9pPr marL="2983139" indent="0">
              <a:buNone/>
              <a:defRPr sz="1305" b="1"/>
            </a:lvl9pPr>
          </a:lstStyle>
          <a:p>
            <a:pPr lvl="0"/>
            <a:r>
              <a:rPr lang="en-US"/>
              <a:t>Click to edit Master text styles</a:t>
            </a:r>
          </a:p>
        </p:txBody>
      </p:sp>
      <p:sp>
        <p:nvSpPr>
          <p:cNvPr id="4" name="Content Placeholder 3">
            <a:extLst>
              <a:ext uri="{FF2B5EF4-FFF2-40B4-BE49-F238E27FC236}">
                <a16:creationId xmlns:a16="http://schemas.microsoft.com/office/drawing/2014/main" id="{BD69CBAC-5A0A-8A69-BA62-F8FE5B56EB2B}"/>
              </a:ext>
            </a:extLst>
          </p:cNvPr>
          <p:cNvSpPr>
            <a:spLocks noGrp="1"/>
          </p:cNvSpPr>
          <p:nvPr>
            <p:ph sz="half" idx="2"/>
          </p:nvPr>
        </p:nvSpPr>
        <p:spPr>
          <a:xfrm>
            <a:off x="684953" y="2593216"/>
            <a:ext cx="4206820" cy="38142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BB52B64A-5F60-B628-A0A8-0FA1C38114B9}"/>
              </a:ext>
            </a:extLst>
          </p:cNvPr>
          <p:cNvSpPr>
            <a:spLocks noGrp="1"/>
          </p:cNvSpPr>
          <p:nvPr>
            <p:ph type="body" sz="quarter" idx="3"/>
          </p:nvPr>
        </p:nvSpPr>
        <p:spPr>
          <a:xfrm>
            <a:off x="5034200" y="1740315"/>
            <a:ext cx="4227538" cy="852901"/>
          </a:xfrm>
        </p:spPr>
        <p:txBody>
          <a:bodyPr anchor="b"/>
          <a:lstStyle>
            <a:lvl1pPr marL="0" indent="0">
              <a:buNone/>
              <a:defRPr sz="1957" b="1"/>
            </a:lvl1pPr>
            <a:lvl2pPr marL="372892" indent="0">
              <a:buNone/>
              <a:defRPr sz="1631" b="1"/>
            </a:lvl2pPr>
            <a:lvl3pPr marL="745785" indent="0">
              <a:buNone/>
              <a:defRPr sz="1468" b="1"/>
            </a:lvl3pPr>
            <a:lvl4pPr marL="1118677" indent="0">
              <a:buNone/>
              <a:defRPr sz="1305" b="1"/>
            </a:lvl4pPr>
            <a:lvl5pPr marL="1491569" indent="0">
              <a:buNone/>
              <a:defRPr sz="1305" b="1"/>
            </a:lvl5pPr>
            <a:lvl6pPr marL="1864462" indent="0">
              <a:buNone/>
              <a:defRPr sz="1305" b="1"/>
            </a:lvl6pPr>
            <a:lvl7pPr marL="2237354" indent="0">
              <a:buNone/>
              <a:defRPr sz="1305" b="1"/>
            </a:lvl7pPr>
            <a:lvl8pPr marL="2610246" indent="0">
              <a:buNone/>
              <a:defRPr sz="1305" b="1"/>
            </a:lvl8pPr>
            <a:lvl9pPr marL="2983139" indent="0">
              <a:buNone/>
              <a:defRPr sz="1305" b="1"/>
            </a:lvl9pPr>
          </a:lstStyle>
          <a:p>
            <a:pPr lvl="0"/>
            <a:r>
              <a:rPr lang="en-US"/>
              <a:t>Click to edit Master text styles</a:t>
            </a:r>
          </a:p>
        </p:txBody>
      </p:sp>
      <p:sp>
        <p:nvSpPr>
          <p:cNvPr id="6" name="Content Placeholder 5">
            <a:extLst>
              <a:ext uri="{FF2B5EF4-FFF2-40B4-BE49-F238E27FC236}">
                <a16:creationId xmlns:a16="http://schemas.microsoft.com/office/drawing/2014/main" id="{E2689978-5EBC-74EF-142E-FD27D8EDF1DC}"/>
              </a:ext>
            </a:extLst>
          </p:cNvPr>
          <p:cNvSpPr>
            <a:spLocks noGrp="1"/>
          </p:cNvSpPr>
          <p:nvPr>
            <p:ph sz="quarter" idx="4"/>
          </p:nvPr>
        </p:nvSpPr>
        <p:spPr>
          <a:xfrm>
            <a:off x="5034200" y="2593216"/>
            <a:ext cx="4227538" cy="38142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C6125F5E-D117-FE33-3675-FC3A56228E4E}"/>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8" name="Footer Placeholder 7">
            <a:extLst>
              <a:ext uri="{FF2B5EF4-FFF2-40B4-BE49-F238E27FC236}">
                <a16:creationId xmlns:a16="http://schemas.microsoft.com/office/drawing/2014/main" id="{6661E781-3FC8-0DE3-BA76-A0F23DC2720E}"/>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16ED9A3E-15AB-FC5F-1F7B-17D5764EC99E}"/>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1589940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CEEE-8D7D-A010-349F-DCDEEFE60A09}"/>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B9DC629B-3F95-4A41-9455-ADF0ACD0CB28}"/>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4" name="Footer Placeholder 3">
            <a:extLst>
              <a:ext uri="{FF2B5EF4-FFF2-40B4-BE49-F238E27FC236}">
                <a16:creationId xmlns:a16="http://schemas.microsoft.com/office/drawing/2014/main" id="{DD8C500D-DA00-A1AE-D8DC-9D0FDE9541BE}"/>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FA019370-1330-5801-EACA-D83E0E53EB06}"/>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39662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17A65-0AC2-A592-F665-FE4D049A7EA4}"/>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3" name="Footer Placeholder 2">
            <a:extLst>
              <a:ext uri="{FF2B5EF4-FFF2-40B4-BE49-F238E27FC236}">
                <a16:creationId xmlns:a16="http://schemas.microsoft.com/office/drawing/2014/main" id="{8E9EAE68-6728-8055-9BAD-6A6D3C24EF3D}"/>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60821C8A-9627-B216-C50C-2AB3510602C0}"/>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387337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513D-C823-8485-F197-E4D1A792127A}"/>
              </a:ext>
            </a:extLst>
          </p:cNvPr>
          <p:cNvSpPr>
            <a:spLocks noGrp="1"/>
          </p:cNvSpPr>
          <p:nvPr>
            <p:ph type="title"/>
          </p:nvPr>
        </p:nvSpPr>
        <p:spPr>
          <a:xfrm>
            <a:off x="684952" y="473287"/>
            <a:ext cx="3207231" cy="1656503"/>
          </a:xfrm>
        </p:spPr>
        <p:txBody>
          <a:bodyPr anchor="b"/>
          <a:lstStyle>
            <a:lvl1pPr>
              <a:defRPr sz="261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ACAFF692-E803-42BD-6DB1-CD72AFDC8556}"/>
              </a:ext>
            </a:extLst>
          </p:cNvPr>
          <p:cNvSpPr>
            <a:spLocks noGrp="1"/>
          </p:cNvSpPr>
          <p:nvPr>
            <p:ph idx="1"/>
          </p:nvPr>
        </p:nvSpPr>
        <p:spPr>
          <a:xfrm>
            <a:off x="4227538" y="1022168"/>
            <a:ext cx="5034201" cy="5045104"/>
          </a:xfrm>
        </p:spPr>
        <p:txBody>
          <a:bodyPr/>
          <a:lstStyle>
            <a:lvl1pPr>
              <a:defRPr sz="2610"/>
            </a:lvl1pPr>
            <a:lvl2pPr>
              <a:defRPr sz="2284"/>
            </a:lvl2pPr>
            <a:lvl3pPr>
              <a:defRPr sz="1957"/>
            </a:lvl3pPr>
            <a:lvl4pPr>
              <a:defRPr sz="1631"/>
            </a:lvl4pPr>
            <a:lvl5pPr>
              <a:defRPr sz="1631"/>
            </a:lvl5pPr>
            <a:lvl6pPr>
              <a:defRPr sz="1631"/>
            </a:lvl6pPr>
            <a:lvl7pPr>
              <a:defRPr sz="1631"/>
            </a:lvl7pPr>
            <a:lvl8pPr>
              <a:defRPr sz="1631"/>
            </a:lvl8pPr>
            <a:lvl9pPr>
              <a:defRPr sz="1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9781388D-00A7-2D88-5027-5AF97D29C0E1}"/>
              </a:ext>
            </a:extLst>
          </p:cNvPr>
          <p:cNvSpPr>
            <a:spLocks noGrp="1"/>
          </p:cNvSpPr>
          <p:nvPr>
            <p:ph type="body" sz="half" idx="2"/>
          </p:nvPr>
        </p:nvSpPr>
        <p:spPr>
          <a:xfrm>
            <a:off x="684952" y="2129790"/>
            <a:ext cx="3207231" cy="3945699"/>
          </a:xfrm>
        </p:spPr>
        <p:txBody>
          <a:bodyPr/>
          <a:lstStyle>
            <a:lvl1pPr marL="0" indent="0">
              <a:buNone/>
              <a:defRPr sz="1305"/>
            </a:lvl1pPr>
            <a:lvl2pPr marL="372892" indent="0">
              <a:buNone/>
              <a:defRPr sz="1142"/>
            </a:lvl2pPr>
            <a:lvl3pPr marL="745785" indent="0">
              <a:buNone/>
              <a:defRPr sz="979"/>
            </a:lvl3pPr>
            <a:lvl4pPr marL="1118677" indent="0">
              <a:buNone/>
              <a:defRPr sz="816"/>
            </a:lvl4pPr>
            <a:lvl5pPr marL="1491569" indent="0">
              <a:buNone/>
              <a:defRPr sz="816"/>
            </a:lvl5pPr>
            <a:lvl6pPr marL="1864462" indent="0">
              <a:buNone/>
              <a:defRPr sz="816"/>
            </a:lvl6pPr>
            <a:lvl7pPr marL="2237354" indent="0">
              <a:buNone/>
              <a:defRPr sz="816"/>
            </a:lvl7pPr>
            <a:lvl8pPr marL="2610246" indent="0">
              <a:buNone/>
              <a:defRPr sz="816"/>
            </a:lvl8pPr>
            <a:lvl9pPr marL="2983139" indent="0">
              <a:buNone/>
              <a:defRPr sz="816"/>
            </a:lvl9pPr>
          </a:lstStyle>
          <a:p>
            <a:pPr lvl="0"/>
            <a:r>
              <a:rPr lang="en-US"/>
              <a:t>Click to edit Master text styles</a:t>
            </a:r>
          </a:p>
        </p:txBody>
      </p:sp>
      <p:sp>
        <p:nvSpPr>
          <p:cNvPr id="5" name="Date Placeholder 4">
            <a:extLst>
              <a:ext uri="{FF2B5EF4-FFF2-40B4-BE49-F238E27FC236}">
                <a16:creationId xmlns:a16="http://schemas.microsoft.com/office/drawing/2014/main" id="{F461A9DE-F897-DEB7-AEEC-A18530CC4493}"/>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6" name="Footer Placeholder 5">
            <a:extLst>
              <a:ext uri="{FF2B5EF4-FFF2-40B4-BE49-F238E27FC236}">
                <a16:creationId xmlns:a16="http://schemas.microsoft.com/office/drawing/2014/main" id="{6D86AD40-2534-1609-86FC-92C08B530274}"/>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9DF1EAAC-B093-C51E-FF50-BC1ECFFC9429}"/>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169856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A70F-7BF2-094A-AE3B-2401D14A65A7}"/>
              </a:ext>
            </a:extLst>
          </p:cNvPr>
          <p:cNvSpPr>
            <a:spLocks noGrp="1"/>
          </p:cNvSpPr>
          <p:nvPr>
            <p:ph type="title"/>
          </p:nvPr>
        </p:nvSpPr>
        <p:spPr>
          <a:xfrm>
            <a:off x="684952" y="473287"/>
            <a:ext cx="3207231" cy="1656503"/>
          </a:xfrm>
        </p:spPr>
        <p:txBody>
          <a:bodyPr anchor="b"/>
          <a:lstStyle>
            <a:lvl1pPr>
              <a:defRPr sz="261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09E35903-49EE-55B8-C8D7-ED1B41AF0069}"/>
              </a:ext>
            </a:extLst>
          </p:cNvPr>
          <p:cNvSpPr>
            <a:spLocks noGrp="1"/>
          </p:cNvSpPr>
          <p:nvPr>
            <p:ph type="pic" idx="1"/>
          </p:nvPr>
        </p:nvSpPr>
        <p:spPr>
          <a:xfrm>
            <a:off x="4227538" y="1022168"/>
            <a:ext cx="5034201" cy="5045104"/>
          </a:xfrm>
        </p:spPr>
        <p:txBody>
          <a:bodyPr/>
          <a:lstStyle>
            <a:lvl1pPr marL="0" indent="0">
              <a:buNone/>
              <a:defRPr sz="2610"/>
            </a:lvl1pPr>
            <a:lvl2pPr marL="372892" indent="0">
              <a:buNone/>
              <a:defRPr sz="2284"/>
            </a:lvl2pPr>
            <a:lvl3pPr marL="745785" indent="0">
              <a:buNone/>
              <a:defRPr sz="1957"/>
            </a:lvl3pPr>
            <a:lvl4pPr marL="1118677" indent="0">
              <a:buNone/>
              <a:defRPr sz="1631"/>
            </a:lvl4pPr>
            <a:lvl5pPr marL="1491569" indent="0">
              <a:buNone/>
              <a:defRPr sz="1631"/>
            </a:lvl5pPr>
            <a:lvl6pPr marL="1864462" indent="0">
              <a:buNone/>
              <a:defRPr sz="1631"/>
            </a:lvl6pPr>
            <a:lvl7pPr marL="2237354" indent="0">
              <a:buNone/>
              <a:defRPr sz="1631"/>
            </a:lvl7pPr>
            <a:lvl8pPr marL="2610246" indent="0">
              <a:buNone/>
              <a:defRPr sz="1631"/>
            </a:lvl8pPr>
            <a:lvl9pPr marL="2983139" indent="0">
              <a:buNone/>
              <a:defRPr sz="1631"/>
            </a:lvl9pPr>
          </a:lstStyle>
          <a:p>
            <a:endParaRPr lang="sv-SE"/>
          </a:p>
        </p:txBody>
      </p:sp>
      <p:sp>
        <p:nvSpPr>
          <p:cNvPr id="4" name="Text Placeholder 3">
            <a:extLst>
              <a:ext uri="{FF2B5EF4-FFF2-40B4-BE49-F238E27FC236}">
                <a16:creationId xmlns:a16="http://schemas.microsoft.com/office/drawing/2014/main" id="{5E76D944-4671-6B36-4176-6DEEC953E4C3}"/>
              </a:ext>
            </a:extLst>
          </p:cNvPr>
          <p:cNvSpPr>
            <a:spLocks noGrp="1"/>
          </p:cNvSpPr>
          <p:nvPr>
            <p:ph type="body" sz="half" idx="2"/>
          </p:nvPr>
        </p:nvSpPr>
        <p:spPr>
          <a:xfrm>
            <a:off x="684952" y="2129790"/>
            <a:ext cx="3207231" cy="3945699"/>
          </a:xfrm>
        </p:spPr>
        <p:txBody>
          <a:bodyPr/>
          <a:lstStyle>
            <a:lvl1pPr marL="0" indent="0">
              <a:buNone/>
              <a:defRPr sz="1305"/>
            </a:lvl1pPr>
            <a:lvl2pPr marL="372892" indent="0">
              <a:buNone/>
              <a:defRPr sz="1142"/>
            </a:lvl2pPr>
            <a:lvl3pPr marL="745785" indent="0">
              <a:buNone/>
              <a:defRPr sz="979"/>
            </a:lvl3pPr>
            <a:lvl4pPr marL="1118677" indent="0">
              <a:buNone/>
              <a:defRPr sz="816"/>
            </a:lvl4pPr>
            <a:lvl5pPr marL="1491569" indent="0">
              <a:buNone/>
              <a:defRPr sz="816"/>
            </a:lvl5pPr>
            <a:lvl6pPr marL="1864462" indent="0">
              <a:buNone/>
              <a:defRPr sz="816"/>
            </a:lvl6pPr>
            <a:lvl7pPr marL="2237354" indent="0">
              <a:buNone/>
              <a:defRPr sz="816"/>
            </a:lvl7pPr>
            <a:lvl8pPr marL="2610246" indent="0">
              <a:buNone/>
              <a:defRPr sz="816"/>
            </a:lvl8pPr>
            <a:lvl9pPr marL="2983139" indent="0">
              <a:buNone/>
              <a:defRPr sz="816"/>
            </a:lvl9pPr>
          </a:lstStyle>
          <a:p>
            <a:pPr lvl="0"/>
            <a:r>
              <a:rPr lang="en-US"/>
              <a:t>Click to edit Master text styles</a:t>
            </a:r>
          </a:p>
        </p:txBody>
      </p:sp>
      <p:sp>
        <p:nvSpPr>
          <p:cNvPr id="5" name="Date Placeholder 4">
            <a:extLst>
              <a:ext uri="{FF2B5EF4-FFF2-40B4-BE49-F238E27FC236}">
                <a16:creationId xmlns:a16="http://schemas.microsoft.com/office/drawing/2014/main" id="{5F1CE3C3-55D9-C833-A919-DEB54DA5AAAF}"/>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6" name="Footer Placeholder 5">
            <a:extLst>
              <a:ext uri="{FF2B5EF4-FFF2-40B4-BE49-F238E27FC236}">
                <a16:creationId xmlns:a16="http://schemas.microsoft.com/office/drawing/2014/main" id="{DD3CFF73-FA62-F276-8F13-32AD5481109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E9BE615-38C7-43B1-EAAE-FF30831160F0}"/>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3821950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5B9F8-F155-16AC-95B6-E14D8F85D6C8}"/>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46D35B7-13B9-0FCA-E0AD-8F3AA90FE1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2765F7C-BE66-2838-DEE6-92AFE1A4C135}"/>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5" name="Footer Placeholder 4">
            <a:extLst>
              <a:ext uri="{FF2B5EF4-FFF2-40B4-BE49-F238E27FC236}">
                <a16:creationId xmlns:a16="http://schemas.microsoft.com/office/drawing/2014/main" id="{1DAE6248-E6EB-CF09-00BA-D3758A151D9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B181E8A-9622-4233-C405-F50516A6A11F}"/>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498476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58A8A-33FC-B50B-9792-26D5F8EC1131}"/>
              </a:ext>
            </a:extLst>
          </p:cNvPr>
          <p:cNvSpPr>
            <a:spLocks noGrp="1"/>
          </p:cNvSpPr>
          <p:nvPr>
            <p:ph type="title" orient="vert"/>
          </p:nvPr>
        </p:nvSpPr>
        <p:spPr>
          <a:xfrm>
            <a:off x="7116246" y="377972"/>
            <a:ext cx="2144197" cy="6016329"/>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1FA21A75-B60D-5327-6613-D78B8EFA1975}"/>
              </a:ext>
            </a:extLst>
          </p:cNvPr>
          <p:cNvSpPr>
            <a:spLocks noGrp="1"/>
          </p:cNvSpPr>
          <p:nvPr>
            <p:ph type="body" orient="vert" idx="1"/>
          </p:nvPr>
        </p:nvSpPr>
        <p:spPr>
          <a:xfrm>
            <a:off x="683657" y="377972"/>
            <a:ext cx="6308288" cy="6016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C1395B3-63F2-7BAE-C97F-CBF6F56EFBA8}"/>
              </a:ext>
            </a:extLst>
          </p:cNvPr>
          <p:cNvSpPr>
            <a:spLocks noGrp="1"/>
          </p:cNvSpPr>
          <p:nvPr>
            <p:ph type="dt" sz="half" idx="10"/>
          </p:nvPr>
        </p:nvSpPr>
        <p:spPr/>
        <p:txBody>
          <a:bodyPr/>
          <a:lstStyle/>
          <a:p>
            <a:fld id="{0CE38DCB-38F9-48B5-BAD6-E7E403DF7F94}" type="datetimeFigureOut">
              <a:rPr lang="sv-SE" smtClean="0"/>
              <a:t>2023-10-03</a:t>
            </a:fld>
            <a:endParaRPr lang="sv-SE"/>
          </a:p>
        </p:txBody>
      </p:sp>
      <p:sp>
        <p:nvSpPr>
          <p:cNvPr id="5" name="Footer Placeholder 4">
            <a:extLst>
              <a:ext uri="{FF2B5EF4-FFF2-40B4-BE49-F238E27FC236}">
                <a16:creationId xmlns:a16="http://schemas.microsoft.com/office/drawing/2014/main" id="{E74CAFF7-5593-E31F-1CBC-0F4F1D42D02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E758D7A-6391-40C1-D56F-8793A7F6B789}"/>
              </a:ext>
            </a:extLst>
          </p:cNvPr>
          <p:cNvSpPr>
            <a:spLocks noGrp="1"/>
          </p:cNvSpPr>
          <p:nvPr>
            <p:ph type="sldNum" sz="quarter" idx="12"/>
          </p:nvPr>
        </p:nvSpPr>
        <p:spPr/>
        <p:txBody>
          <a:bodyPr/>
          <a:lstStyle/>
          <a:p>
            <a:fld id="{FD7CE774-DC54-49D0-A8AD-64970622F86A}" type="slidenum">
              <a:rPr lang="sv-SE" smtClean="0"/>
              <a:t>‹#›</a:t>
            </a:fld>
            <a:endParaRPr lang="sv-SE"/>
          </a:p>
        </p:txBody>
      </p:sp>
    </p:spTree>
    <p:extLst>
      <p:ext uri="{BB962C8B-B14F-4D97-AF65-F5344CB8AC3E}">
        <p14:creationId xmlns:p14="http://schemas.microsoft.com/office/powerpoint/2010/main" val="374629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FB07C084-E9AB-4639-9398-437FCEEAC08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944100" cy="70993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624327" y="2218940"/>
            <a:ext cx="7458075" cy="2471608"/>
          </a:xfrm>
        </p:spPr>
        <p:txBody>
          <a:bodyPr anchor="b"/>
          <a:lstStyle>
            <a:lvl1pPr algn="l">
              <a:lnSpc>
                <a:spcPts val="3426"/>
              </a:lnSpc>
              <a:defRPr sz="2814">
                <a:solidFill>
                  <a:schemeClr val="tx1"/>
                </a:solidFill>
              </a:defRPr>
            </a:lvl1pPr>
          </a:lstStyle>
          <a:p>
            <a:r>
              <a:rPr lang="en-GB" noProof="0" dirty="0"/>
              <a:t>Title of the presentation or the chapter</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624327" y="4886398"/>
            <a:ext cx="7458075" cy="602365"/>
          </a:xfrm>
        </p:spPr>
        <p:txBody>
          <a:bodyPr/>
          <a:lstStyle>
            <a:lvl1pPr marL="0" indent="0" algn="l">
              <a:lnSpc>
                <a:spcPct val="100000"/>
              </a:lnSpc>
              <a:spcBef>
                <a:spcPts val="0"/>
              </a:spcBef>
              <a:buNone/>
              <a:defRPr sz="1468">
                <a:solidFill>
                  <a:schemeClr val="tx1"/>
                </a:solidFill>
              </a:defRPr>
            </a:lvl1pPr>
            <a:lvl2pPr marL="279669" indent="0" algn="ctr">
              <a:buNone/>
              <a:defRPr sz="1223"/>
            </a:lvl2pPr>
            <a:lvl3pPr marL="559338" indent="0" algn="ctr">
              <a:buNone/>
              <a:defRPr sz="1101"/>
            </a:lvl3pPr>
            <a:lvl4pPr marL="839008" indent="0" algn="ctr">
              <a:buNone/>
              <a:defRPr sz="979"/>
            </a:lvl4pPr>
            <a:lvl5pPr marL="1118677" indent="0" algn="ctr">
              <a:buNone/>
              <a:defRPr sz="979"/>
            </a:lvl5pPr>
            <a:lvl6pPr marL="1398346" indent="0" algn="ctr">
              <a:buNone/>
              <a:defRPr sz="979"/>
            </a:lvl6pPr>
            <a:lvl7pPr marL="1678015" indent="0" algn="ctr">
              <a:buNone/>
              <a:defRPr sz="979"/>
            </a:lvl7pPr>
            <a:lvl8pPr marL="1957685" indent="0" algn="ctr">
              <a:buNone/>
              <a:defRPr sz="979"/>
            </a:lvl8pPr>
            <a:lvl9pPr marL="2237354" indent="0" algn="ctr">
              <a:buNone/>
              <a:defRPr sz="979"/>
            </a:lvl9pPr>
          </a:lstStyle>
          <a:p>
            <a:r>
              <a:rPr lang="en-GB" noProof="0" dirty="0"/>
              <a:t>Name, organisation</a:t>
            </a:r>
          </a:p>
        </p:txBody>
      </p:sp>
      <p:sp>
        <p:nvSpPr>
          <p:cNvPr id="17" name="Rektangel 16">
            <a:extLst>
              <a:ext uri="{FF2B5EF4-FFF2-40B4-BE49-F238E27FC236}">
                <a16:creationId xmlns:a16="http://schemas.microsoft.com/office/drawing/2014/main" id="{A869A8FD-7819-4E27-8383-8602F42D8C67}"/>
              </a:ext>
            </a:extLst>
          </p:cNvPr>
          <p:cNvSpPr/>
          <p:nvPr userDrawn="1"/>
        </p:nvSpPr>
        <p:spPr>
          <a:xfrm>
            <a:off x="-1736507" y="24911"/>
            <a:ext cx="1667812" cy="10539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9" name="Grupp 18">
            <a:extLst>
              <a:ext uri="{FF2B5EF4-FFF2-40B4-BE49-F238E27FC236}">
                <a16:creationId xmlns:a16="http://schemas.microsoft.com/office/drawing/2014/main" id="{B34D8097-8461-4B28-9D2D-9BD3F0C546B9}"/>
              </a:ext>
            </a:extLst>
          </p:cNvPr>
          <p:cNvGrpSpPr/>
          <p:nvPr userDrawn="1"/>
        </p:nvGrpSpPr>
        <p:grpSpPr>
          <a:xfrm>
            <a:off x="283131" y="212187"/>
            <a:ext cx="547271" cy="524230"/>
            <a:chOff x="260350" y="258763"/>
            <a:chExt cx="503238" cy="506412"/>
          </a:xfrm>
        </p:grpSpPr>
        <p:sp>
          <p:nvSpPr>
            <p:cNvPr id="20" name="Freeform 5">
              <a:extLst>
                <a:ext uri="{FF2B5EF4-FFF2-40B4-BE49-F238E27FC236}">
                  <a16:creationId xmlns:a16="http://schemas.microsoft.com/office/drawing/2014/main" id="{7CF430A1-514A-4E91-A7AF-52655F52655C}"/>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6">
              <a:extLst>
                <a:ext uri="{FF2B5EF4-FFF2-40B4-BE49-F238E27FC236}">
                  <a16:creationId xmlns:a16="http://schemas.microsoft.com/office/drawing/2014/main" id="{774758A8-AA60-44F7-BBD8-4E8388C332A4}"/>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7">
              <a:extLst>
                <a:ext uri="{FF2B5EF4-FFF2-40B4-BE49-F238E27FC236}">
                  <a16:creationId xmlns:a16="http://schemas.microsoft.com/office/drawing/2014/main" id="{CB5D439C-2B94-4012-B08F-6D494F68756B}"/>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3" name="Freeform 8">
              <a:extLst>
                <a:ext uri="{FF2B5EF4-FFF2-40B4-BE49-F238E27FC236}">
                  <a16:creationId xmlns:a16="http://schemas.microsoft.com/office/drawing/2014/main" id="{36810361-FC6F-45D2-B2E3-AF6DCB376375}"/>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4" name="Freeform 9">
              <a:extLst>
                <a:ext uri="{FF2B5EF4-FFF2-40B4-BE49-F238E27FC236}">
                  <a16:creationId xmlns:a16="http://schemas.microsoft.com/office/drawing/2014/main" id="{7C9FC4F5-D5BA-438B-8302-CA435E90D3FD}"/>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Tree>
    <p:extLst>
      <p:ext uri="{BB962C8B-B14F-4D97-AF65-F5344CB8AC3E}">
        <p14:creationId xmlns:p14="http://schemas.microsoft.com/office/powerpoint/2010/main" val="39316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plommon">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A2AC5246-A665-401D-BB5B-C6A9643D9F5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944100" cy="7099300"/>
          </a:xfrm>
          <a:prstGeom prst="rect">
            <a:avLst/>
          </a:prstGeom>
        </p:spPr>
      </p:pic>
      <p:sp>
        <p:nvSpPr>
          <p:cNvPr id="17" name="Rektangel 16">
            <a:extLst>
              <a:ext uri="{FF2B5EF4-FFF2-40B4-BE49-F238E27FC236}">
                <a16:creationId xmlns:a16="http://schemas.microsoft.com/office/drawing/2014/main" id="{55B6A2C6-5A5E-4C59-9FF4-96A68ADB3B71}"/>
              </a:ext>
            </a:extLst>
          </p:cNvPr>
          <p:cNvSpPr/>
          <p:nvPr userDrawn="1"/>
        </p:nvSpPr>
        <p:spPr>
          <a:xfrm>
            <a:off x="-1736507" y="24911"/>
            <a:ext cx="1667812" cy="10539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8" name="Grupp 17">
            <a:extLst>
              <a:ext uri="{FF2B5EF4-FFF2-40B4-BE49-F238E27FC236}">
                <a16:creationId xmlns:a16="http://schemas.microsoft.com/office/drawing/2014/main" id="{71532581-A15A-458C-900C-613FC29CB767}"/>
              </a:ext>
            </a:extLst>
          </p:cNvPr>
          <p:cNvGrpSpPr/>
          <p:nvPr userDrawn="1"/>
        </p:nvGrpSpPr>
        <p:grpSpPr>
          <a:xfrm>
            <a:off x="283131" y="212187"/>
            <a:ext cx="547271" cy="524230"/>
            <a:chOff x="260350" y="258763"/>
            <a:chExt cx="503238" cy="506412"/>
          </a:xfrm>
        </p:grpSpPr>
        <p:sp>
          <p:nvSpPr>
            <p:cNvPr id="19" name="Freeform 5">
              <a:extLst>
                <a:ext uri="{FF2B5EF4-FFF2-40B4-BE49-F238E27FC236}">
                  <a16:creationId xmlns:a16="http://schemas.microsoft.com/office/drawing/2014/main" id="{0707D655-DAC7-4B32-908A-ACF534820C49}"/>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0" name="Freeform 6">
              <a:extLst>
                <a:ext uri="{FF2B5EF4-FFF2-40B4-BE49-F238E27FC236}">
                  <a16:creationId xmlns:a16="http://schemas.microsoft.com/office/drawing/2014/main" id="{B729B701-BC9C-4B38-BB96-17C2F09AD69F}"/>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7">
              <a:extLst>
                <a:ext uri="{FF2B5EF4-FFF2-40B4-BE49-F238E27FC236}">
                  <a16:creationId xmlns:a16="http://schemas.microsoft.com/office/drawing/2014/main" id="{2AF34661-B3A2-4D78-ABFE-67B688180ED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8">
              <a:extLst>
                <a:ext uri="{FF2B5EF4-FFF2-40B4-BE49-F238E27FC236}">
                  <a16:creationId xmlns:a16="http://schemas.microsoft.com/office/drawing/2014/main" id="{D9EB9CAE-6927-4D02-A8BB-0FBF4B42958F}"/>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3" name="Freeform 9">
              <a:extLst>
                <a:ext uri="{FF2B5EF4-FFF2-40B4-BE49-F238E27FC236}">
                  <a16:creationId xmlns:a16="http://schemas.microsoft.com/office/drawing/2014/main" id="{26CDEF17-D55B-4576-9271-5A6D341B7E40}"/>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
        <p:nvSpPr>
          <p:cNvPr id="1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624327" y="2242409"/>
            <a:ext cx="7458075" cy="2471608"/>
          </a:xfrm>
        </p:spPr>
        <p:txBody>
          <a:bodyPr anchor="b"/>
          <a:lstStyle>
            <a:lvl1pPr algn="l">
              <a:lnSpc>
                <a:spcPts val="3426"/>
              </a:lnSpc>
              <a:defRPr sz="2814">
                <a:solidFill>
                  <a:schemeClr val="bg1"/>
                </a:solidFill>
              </a:defRPr>
            </a:lvl1pPr>
          </a:lstStyle>
          <a:p>
            <a:r>
              <a:rPr lang="en-GB" noProof="0" dirty="0"/>
              <a:t>Title of the presentation </a:t>
            </a:r>
            <a:br>
              <a:rPr lang="en-GB" noProof="0" dirty="0"/>
            </a:br>
            <a:r>
              <a:rPr lang="en-GB" noProof="0" dirty="0"/>
              <a:t>or the chapter</a:t>
            </a:r>
          </a:p>
        </p:txBody>
      </p:sp>
      <p:sp>
        <p:nvSpPr>
          <p:cNvPr id="1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624327" y="4909866"/>
            <a:ext cx="7458075" cy="602365"/>
          </a:xfrm>
        </p:spPr>
        <p:txBody>
          <a:bodyPr/>
          <a:lstStyle>
            <a:lvl1pPr marL="0" indent="0" algn="l">
              <a:lnSpc>
                <a:spcPct val="100000"/>
              </a:lnSpc>
              <a:spcBef>
                <a:spcPts val="0"/>
              </a:spcBef>
              <a:buNone/>
              <a:defRPr sz="1468">
                <a:solidFill>
                  <a:schemeClr val="bg1"/>
                </a:solidFill>
              </a:defRPr>
            </a:lvl1pPr>
            <a:lvl2pPr marL="279669" indent="0" algn="ctr">
              <a:buNone/>
              <a:defRPr sz="1223"/>
            </a:lvl2pPr>
            <a:lvl3pPr marL="559338" indent="0" algn="ctr">
              <a:buNone/>
              <a:defRPr sz="1101"/>
            </a:lvl3pPr>
            <a:lvl4pPr marL="839008" indent="0" algn="ctr">
              <a:buNone/>
              <a:defRPr sz="979"/>
            </a:lvl4pPr>
            <a:lvl5pPr marL="1118677" indent="0" algn="ctr">
              <a:buNone/>
              <a:defRPr sz="979"/>
            </a:lvl5pPr>
            <a:lvl6pPr marL="1398346" indent="0" algn="ctr">
              <a:buNone/>
              <a:defRPr sz="979"/>
            </a:lvl6pPr>
            <a:lvl7pPr marL="1678015" indent="0" algn="ctr">
              <a:buNone/>
              <a:defRPr sz="979"/>
            </a:lvl7pPr>
            <a:lvl8pPr marL="1957685" indent="0" algn="ctr">
              <a:buNone/>
              <a:defRPr sz="979"/>
            </a:lvl8pPr>
            <a:lvl9pPr marL="2237354" indent="0" algn="ctr">
              <a:buNone/>
              <a:defRPr sz="979"/>
            </a:lvl9pPr>
          </a:lstStyle>
          <a:p>
            <a:r>
              <a:rPr lang="en-GB" noProof="0" dirty="0"/>
              <a:t>Name, organisation</a:t>
            </a:r>
          </a:p>
        </p:txBody>
      </p:sp>
    </p:spTree>
    <p:extLst>
      <p:ext uri="{BB962C8B-B14F-4D97-AF65-F5344CB8AC3E}">
        <p14:creationId xmlns:p14="http://schemas.microsoft.com/office/powerpoint/2010/main" val="300851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havsvik">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12B44425-F4A3-4379-B611-9534CCF313B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944100" cy="7099300"/>
          </a:xfrm>
          <a:prstGeom prst="rect">
            <a:avLst/>
          </a:prstGeom>
        </p:spPr>
      </p:pic>
      <p:sp>
        <p:nvSpPr>
          <p:cNvPr id="17" name="Rektangel 16">
            <a:extLst>
              <a:ext uri="{FF2B5EF4-FFF2-40B4-BE49-F238E27FC236}">
                <a16:creationId xmlns:a16="http://schemas.microsoft.com/office/drawing/2014/main" id="{8E950D7F-C06C-4075-BD6B-9B742F936C49}"/>
              </a:ext>
            </a:extLst>
          </p:cNvPr>
          <p:cNvSpPr/>
          <p:nvPr userDrawn="1"/>
        </p:nvSpPr>
        <p:spPr>
          <a:xfrm>
            <a:off x="-1736507" y="24911"/>
            <a:ext cx="1667812" cy="10539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8" name="Grupp 17">
            <a:extLst>
              <a:ext uri="{FF2B5EF4-FFF2-40B4-BE49-F238E27FC236}">
                <a16:creationId xmlns:a16="http://schemas.microsoft.com/office/drawing/2014/main" id="{E1379E27-8CC8-4FBC-A2C1-B24E41040843}"/>
              </a:ext>
            </a:extLst>
          </p:cNvPr>
          <p:cNvGrpSpPr/>
          <p:nvPr userDrawn="1"/>
        </p:nvGrpSpPr>
        <p:grpSpPr>
          <a:xfrm>
            <a:off x="283131" y="212187"/>
            <a:ext cx="547271" cy="524230"/>
            <a:chOff x="260350" y="258763"/>
            <a:chExt cx="503238" cy="506412"/>
          </a:xfrm>
        </p:grpSpPr>
        <p:sp>
          <p:nvSpPr>
            <p:cNvPr id="19" name="Freeform 5">
              <a:extLst>
                <a:ext uri="{FF2B5EF4-FFF2-40B4-BE49-F238E27FC236}">
                  <a16:creationId xmlns:a16="http://schemas.microsoft.com/office/drawing/2014/main" id="{19A2CFDD-0C53-48CC-813C-46F697F684D1}"/>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0" name="Freeform 6">
              <a:extLst>
                <a:ext uri="{FF2B5EF4-FFF2-40B4-BE49-F238E27FC236}">
                  <a16:creationId xmlns:a16="http://schemas.microsoft.com/office/drawing/2014/main" id="{0B1CCE43-B601-446F-B56D-2CE31361A05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7">
              <a:extLst>
                <a:ext uri="{FF2B5EF4-FFF2-40B4-BE49-F238E27FC236}">
                  <a16:creationId xmlns:a16="http://schemas.microsoft.com/office/drawing/2014/main" id="{A96EA9D6-4451-4779-952D-A47F30BCA531}"/>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8">
              <a:extLst>
                <a:ext uri="{FF2B5EF4-FFF2-40B4-BE49-F238E27FC236}">
                  <a16:creationId xmlns:a16="http://schemas.microsoft.com/office/drawing/2014/main" id="{0A999DC3-E2F7-4067-B591-1CF096C4C893}"/>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3" name="Freeform 9">
              <a:extLst>
                <a:ext uri="{FF2B5EF4-FFF2-40B4-BE49-F238E27FC236}">
                  <a16:creationId xmlns:a16="http://schemas.microsoft.com/office/drawing/2014/main" id="{088C8840-0856-46EE-8578-6B35E6065AC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
        <p:nvSpPr>
          <p:cNvPr id="1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624327" y="2242409"/>
            <a:ext cx="7458075" cy="2471608"/>
          </a:xfrm>
        </p:spPr>
        <p:txBody>
          <a:bodyPr anchor="b"/>
          <a:lstStyle>
            <a:lvl1pPr algn="l">
              <a:lnSpc>
                <a:spcPts val="3426"/>
              </a:lnSpc>
              <a:defRPr sz="2814">
                <a:solidFill>
                  <a:schemeClr val="bg1"/>
                </a:solidFill>
              </a:defRPr>
            </a:lvl1pPr>
          </a:lstStyle>
          <a:p>
            <a:r>
              <a:rPr lang="en-GB" noProof="0" dirty="0"/>
              <a:t>Title of the presentation </a:t>
            </a:r>
            <a:br>
              <a:rPr lang="en-GB" noProof="0" dirty="0"/>
            </a:br>
            <a:r>
              <a:rPr lang="en-GB" noProof="0" dirty="0"/>
              <a:t>or the chapter</a:t>
            </a:r>
          </a:p>
        </p:txBody>
      </p:sp>
      <p:sp>
        <p:nvSpPr>
          <p:cNvPr id="1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624327" y="4909866"/>
            <a:ext cx="7458075" cy="602365"/>
          </a:xfrm>
        </p:spPr>
        <p:txBody>
          <a:bodyPr/>
          <a:lstStyle>
            <a:lvl1pPr marL="0" indent="0" algn="l">
              <a:lnSpc>
                <a:spcPct val="100000"/>
              </a:lnSpc>
              <a:spcBef>
                <a:spcPts val="0"/>
              </a:spcBef>
              <a:buNone/>
              <a:defRPr sz="1468">
                <a:solidFill>
                  <a:schemeClr val="bg1"/>
                </a:solidFill>
              </a:defRPr>
            </a:lvl1pPr>
            <a:lvl2pPr marL="279669" indent="0" algn="ctr">
              <a:buNone/>
              <a:defRPr sz="1223"/>
            </a:lvl2pPr>
            <a:lvl3pPr marL="559338" indent="0" algn="ctr">
              <a:buNone/>
              <a:defRPr sz="1101"/>
            </a:lvl3pPr>
            <a:lvl4pPr marL="839008" indent="0" algn="ctr">
              <a:buNone/>
              <a:defRPr sz="979"/>
            </a:lvl4pPr>
            <a:lvl5pPr marL="1118677" indent="0" algn="ctr">
              <a:buNone/>
              <a:defRPr sz="979"/>
            </a:lvl5pPr>
            <a:lvl6pPr marL="1398346" indent="0" algn="ctr">
              <a:buNone/>
              <a:defRPr sz="979"/>
            </a:lvl6pPr>
            <a:lvl7pPr marL="1678015" indent="0" algn="ctr">
              <a:buNone/>
              <a:defRPr sz="979"/>
            </a:lvl7pPr>
            <a:lvl8pPr marL="1957685" indent="0" algn="ctr">
              <a:buNone/>
              <a:defRPr sz="979"/>
            </a:lvl8pPr>
            <a:lvl9pPr marL="2237354" indent="0" algn="ctr">
              <a:buNone/>
              <a:defRPr sz="979"/>
            </a:lvl9pPr>
          </a:lstStyle>
          <a:p>
            <a:r>
              <a:rPr lang="en-GB" noProof="0" dirty="0"/>
              <a:t>Name, organisation</a:t>
            </a:r>
          </a:p>
        </p:txBody>
      </p:sp>
    </p:spTree>
    <p:extLst>
      <p:ext uri="{BB962C8B-B14F-4D97-AF65-F5344CB8AC3E}">
        <p14:creationId xmlns:p14="http://schemas.microsoft.com/office/powerpoint/2010/main" val="14234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hapter slide – skog">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B652C6AC-53FF-485B-9A2B-4131D81A991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500" r="12500"/>
          <a:stretch/>
        </p:blipFill>
        <p:spPr>
          <a:xfrm>
            <a:off x="0" y="0"/>
            <a:ext cx="9944100" cy="7099300"/>
          </a:xfrm>
          <a:prstGeom prst="rect">
            <a:avLst/>
          </a:prstGeom>
        </p:spPr>
      </p:pic>
      <p:sp>
        <p:nvSpPr>
          <p:cNvPr id="17" name="Rektangel 16">
            <a:extLst>
              <a:ext uri="{FF2B5EF4-FFF2-40B4-BE49-F238E27FC236}">
                <a16:creationId xmlns:a16="http://schemas.microsoft.com/office/drawing/2014/main" id="{38E6F990-5417-4B35-AE8C-59B9F25EA90A}"/>
              </a:ext>
            </a:extLst>
          </p:cNvPr>
          <p:cNvSpPr/>
          <p:nvPr userDrawn="1"/>
        </p:nvSpPr>
        <p:spPr>
          <a:xfrm>
            <a:off x="-1736507" y="24911"/>
            <a:ext cx="1667812" cy="1053943"/>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grpSp>
        <p:nvGrpSpPr>
          <p:cNvPr id="18" name="Grupp 17">
            <a:extLst>
              <a:ext uri="{FF2B5EF4-FFF2-40B4-BE49-F238E27FC236}">
                <a16:creationId xmlns:a16="http://schemas.microsoft.com/office/drawing/2014/main" id="{97545B91-1A84-4F46-8E57-6859CC34398C}"/>
              </a:ext>
            </a:extLst>
          </p:cNvPr>
          <p:cNvGrpSpPr/>
          <p:nvPr userDrawn="1"/>
        </p:nvGrpSpPr>
        <p:grpSpPr>
          <a:xfrm>
            <a:off x="283131" y="212187"/>
            <a:ext cx="547271" cy="524230"/>
            <a:chOff x="260350" y="258763"/>
            <a:chExt cx="503238" cy="506412"/>
          </a:xfrm>
        </p:grpSpPr>
        <p:sp>
          <p:nvSpPr>
            <p:cNvPr id="19" name="Freeform 5">
              <a:extLst>
                <a:ext uri="{FF2B5EF4-FFF2-40B4-BE49-F238E27FC236}">
                  <a16:creationId xmlns:a16="http://schemas.microsoft.com/office/drawing/2014/main" id="{E06AFAF6-AA27-4595-9A2A-AC99B946854E}"/>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0" name="Freeform 6">
              <a:extLst>
                <a:ext uri="{FF2B5EF4-FFF2-40B4-BE49-F238E27FC236}">
                  <a16:creationId xmlns:a16="http://schemas.microsoft.com/office/drawing/2014/main" id="{5C6A1C94-F3F7-4218-9400-9D12EF6BBD70}"/>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7">
              <a:extLst>
                <a:ext uri="{FF2B5EF4-FFF2-40B4-BE49-F238E27FC236}">
                  <a16:creationId xmlns:a16="http://schemas.microsoft.com/office/drawing/2014/main" id="{C49EFB0D-6C2F-4B14-BFC8-AA2A2924566D}"/>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8">
              <a:extLst>
                <a:ext uri="{FF2B5EF4-FFF2-40B4-BE49-F238E27FC236}">
                  <a16:creationId xmlns:a16="http://schemas.microsoft.com/office/drawing/2014/main" id="{E6767C50-7E06-482A-9FF3-13B283BAC3F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3" name="Freeform 9">
              <a:extLst>
                <a:ext uri="{FF2B5EF4-FFF2-40B4-BE49-F238E27FC236}">
                  <a16:creationId xmlns:a16="http://schemas.microsoft.com/office/drawing/2014/main" id="{7A7F7EF4-BE43-44BA-838B-3B10F0CE4CE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
        <p:nvSpPr>
          <p:cNvPr id="1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624327" y="2242409"/>
            <a:ext cx="7458075" cy="2471608"/>
          </a:xfrm>
        </p:spPr>
        <p:txBody>
          <a:bodyPr anchor="b"/>
          <a:lstStyle>
            <a:lvl1pPr algn="l">
              <a:lnSpc>
                <a:spcPts val="3426"/>
              </a:lnSpc>
              <a:defRPr sz="2814">
                <a:solidFill>
                  <a:schemeClr val="bg1"/>
                </a:solidFill>
              </a:defRPr>
            </a:lvl1pPr>
          </a:lstStyle>
          <a:p>
            <a:r>
              <a:rPr lang="en-GB" noProof="0" dirty="0"/>
              <a:t>Title of the presentation </a:t>
            </a:r>
            <a:br>
              <a:rPr lang="en-GB" noProof="0" dirty="0"/>
            </a:br>
            <a:r>
              <a:rPr lang="en-GB" noProof="0" dirty="0"/>
              <a:t>or the chapter</a:t>
            </a:r>
          </a:p>
        </p:txBody>
      </p:sp>
      <p:sp>
        <p:nvSpPr>
          <p:cNvPr id="1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624327" y="4909866"/>
            <a:ext cx="7458075" cy="602365"/>
          </a:xfrm>
        </p:spPr>
        <p:txBody>
          <a:bodyPr/>
          <a:lstStyle>
            <a:lvl1pPr marL="0" indent="0" algn="l">
              <a:lnSpc>
                <a:spcPct val="100000"/>
              </a:lnSpc>
              <a:spcBef>
                <a:spcPts val="0"/>
              </a:spcBef>
              <a:buNone/>
              <a:defRPr sz="1468">
                <a:solidFill>
                  <a:schemeClr val="bg1"/>
                </a:solidFill>
              </a:defRPr>
            </a:lvl1pPr>
            <a:lvl2pPr marL="279669" indent="0" algn="ctr">
              <a:buNone/>
              <a:defRPr sz="1223"/>
            </a:lvl2pPr>
            <a:lvl3pPr marL="559338" indent="0" algn="ctr">
              <a:buNone/>
              <a:defRPr sz="1101"/>
            </a:lvl3pPr>
            <a:lvl4pPr marL="839008" indent="0" algn="ctr">
              <a:buNone/>
              <a:defRPr sz="979"/>
            </a:lvl4pPr>
            <a:lvl5pPr marL="1118677" indent="0" algn="ctr">
              <a:buNone/>
              <a:defRPr sz="979"/>
            </a:lvl5pPr>
            <a:lvl6pPr marL="1398346" indent="0" algn="ctr">
              <a:buNone/>
              <a:defRPr sz="979"/>
            </a:lvl6pPr>
            <a:lvl7pPr marL="1678015" indent="0" algn="ctr">
              <a:buNone/>
              <a:defRPr sz="979"/>
            </a:lvl7pPr>
            <a:lvl8pPr marL="1957685" indent="0" algn="ctr">
              <a:buNone/>
              <a:defRPr sz="979"/>
            </a:lvl8pPr>
            <a:lvl9pPr marL="2237354" indent="0" algn="ctr">
              <a:buNone/>
              <a:defRPr sz="979"/>
            </a:lvl9pPr>
          </a:lstStyle>
          <a:p>
            <a:r>
              <a:rPr lang="en-GB" noProof="0" dirty="0"/>
              <a:t>Name, organisation</a:t>
            </a:r>
          </a:p>
        </p:txBody>
      </p:sp>
    </p:spTree>
    <p:extLst>
      <p:ext uri="{BB962C8B-B14F-4D97-AF65-F5344CB8AC3E}">
        <p14:creationId xmlns:p14="http://schemas.microsoft.com/office/powerpoint/2010/main" val="295038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F5E23082-7679-4080-A33C-01DA1345A1A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4706" r="294"/>
          <a:stretch/>
        </p:blipFill>
        <p:spPr>
          <a:xfrm>
            <a:off x="0" y="0"/>
            <a:ext cx="9944100" cy="70993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615856" y="828254"/>
            <a:ext cx="6606465" cy="911167"/>
          </a:xfrm>
        </p:spPr>
        <p:txBody>
          <a:bodyPr/>
          <a:lstStyle>
            <a:lvl1pPr>
              <a:lnSpc>
                <a:spcPct val="100000"/>
              </a:lnSpc>
              <a:defRPr sz="2202">
                <a:solidFill>
                  <a:schemeClr val="bg1"/>
                </a:solidFill>
              </a:defRPr>
            </a:lvl1pPr>
          </a:lstStyle>
          <a:p>
            <a:r>
              <a:rPr lang="en-GB" noProof="0"/>
              <a:t>Table of contents </a:t>
            </a:r>
          </a:p>
        </p:txBody>
      </p:sp>
      <p:sp>
        <p:nvSpPr>
          <p:cNvPr id="13" name="Rektangel 12">
            <a:extLst>
              <a:ext uri="{FF2B5EF4-FFF2-40B4-BE49-F238E27FC236}">
                <a16:creationId xmlns:a16="http://schemas.microsoft.com/office/drawing/2014/main" id="{ABEB415B-90BD-4B90-9A47-EE31D58C43FE}"/>
              </a:ext>
            </a:extLst>
          </p:cNvPr>
          <p:cNvSpPr/>
          <p:nvPr userDrawn="1"/>
        </p:nvSpPr>
        <p:spPr>
          <a:xfrm>
            <a:off x="-1803812" y="24911"/>
            <a:ext cx="1735118" cy="465430"/>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734"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589137" y="2029806"/>
            <a:ext cx="6637680" cy="4496223"/>
          </a:xfrm>
        </p:spPr>
        <p:txBody>
          <a:bodyPr/>
          <a:lstStyle>
            <a:lvl1pPr marL="279669" indent="-279669">
              <a:buFont typeface="+mj-lt"/>
              <a:buAutoNum type="arabicPeriod"/>
              <a:defRPr>
                <a:solidFill>
                  <a:schemeClr val="bg1"/>
                </a:solidFill>
              </a:defRPr>
            </a:lvl1pPr>
            <a:lvl2pPr marL="551570" indent="-279669">
              <a:buFont typeface="+mj-lt"/>
              <a:buAutoNum type="alphaLcParenR"/>
              <a:defRPr>
                <a:solidFill>
                  <a:schemeClr val="bg1"/>
                </a:solidFill>
              </a:defRPr>
            </a:lvl2pPr>
            <a:lvl3pPr marL="551570" indent="-279669">
              <a:buFont typeface="+mj-lt"/>
              <a:buAutoNum type="alphaLcParenR"/>
              <a:defRPr>
                <a:solidFill>
                  <a:schemeClr val="bg1"/>
                </a:solidFill>
              </a:defRPr>
            </a:lvl3pPr>
            <a:lvl4pPr marL="551570" indent="-279669">
              <a:buFont typeface="+mj-lt"/>
              <a:buAutoNum type="alphaLcParenR"/>
              <a:defRPr>
                <a:solidFill>
                  <a:schemeClr val="bg1"/>
                </a:solidFill>
              </a:defRPr>
            </a:lvl4pPr>
            <a:lvl5pPr marL="551570" indent="-279669">
              <a:buFont typeface="+mj-lt"/>
              <a:buAutoNum type="alphaLcParenR"/>
              <a:defRPr>
                <a:solidFill>
                  <a:schemeClr val="bg1"/>
                </a:solidFill>
              </a:defRPr>
            </a:lvl5pPr>
          </a:lstStyle>
          <a:p>
            <a:pPr lvl="0"/>
            <a:r>
              <a:rPr lang="en-GB" noProof="0"/>
              <a:t>Chapter</a:t>
            </a:r>
          </a:p>
          <a:p>
            <a:pPr lvl="1"/>
            <a:r>
              <a:rPr lang="en-GB" noProof="0"/>
              <a:t>Level two</a:t>
            </a:r>
          </a:p>
          <a:p>
            <a:pPr lvl="2"/>
            <a:r>
              <a:rPr lang="en-GB" noProof="0"/>
              <a:t>Level three</a:t>
            </a:r>
          </a:p>
          <a:p>
            <a:pPr lvl="3"/>
            <a:r>
              <a:rPr lang="en-GB" noProof="0"/>
              <a:t>Level four</a:t>
            </a:r>
          </a:p>
          <a:p>
            <a:pPr lvl="4"/>
            <a:r>
              <a:rPr lang="en-GB" noProof="0"/>
              <a:t>Level five</a:t>
            </a:r>
          </a:p>
        </p:txBody>
      </p:sp>
      <p:grpSp>
        <p:nvGrpSpPr>
          <p:cNvPr id="17" name="Grupp 16">
            <a:extLst>
              <a:ext uri="{FF2B5EF4-FFF2-40B4-BE49-F238E27FC236}">
                <a16:creationId xmlns:a16="http://schemas.microsoft.com/office/drawing/2014/main" id="{1A5CE42A-C9B5-479C-99F3-547F4B42FF2A}"/>
              </a:ext>
            </a:extLst>
          </p:cNvPr>
          <p:cNvGrpSpPr/>
          <p:nvPr userDrawn="1"/>
        </p:nvGrpSpPr>
        <p:grpSpPr>
          <a:xfrm>
            <a:off x="283131" y="212187"/>
            <a:ext cx="547271" cy="524230"/>
            <a:chOff x="260350" y="258763"/>
            <a:chExt cx="503238" cy="506412"/>
          </a:xfrm>
        </p:grpSpPr>
        <p:sp>
          <p:nvSpPr>
            <p:cNvPr id="18" name="Freeform 5">
              <a:extLst>
                <a:ext uri="{FF2B5EF4-FFF2-40B4-BE49-F238E27FC236}">
                  <a16:creationId xmlns:a16="http://schemas.microsoft.com/office/drawing/2014/main" id="{DB9B625F-4468-4632-BC28-BA55DAB27A40}"/>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19" name="Freeform 6">
              <a:extLst>
                <a:ext uri="{FF2B5EF4-FFF2-40B4-BE49-F238E27FC236}">
                  <a16:creationId xmlns:a16="http://schemas.microsoft.com/office/drawing/2014/main" id="{EB05239E-5569-46FA-9B26-8AC495B516B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0" name="Freeform 7">
              <a:extLst>
                <a:ext uri="{FF2B5EF4-FFF2-40B4-BE49-F238E27FC236}">
                  <a16:creationId xmlns:a16="http://schemas.microsoft.com/office/drawing/2014/main" id="{0D7BC83D-202E-452B-90B7-CA3F1C425FA7}"/>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1" name="Freeform 8">
              <a:extLst>
                <a:ext uri="{FF2B5EF4-FFF2-40B4-BE49-F238E27FC236}">
                  <a16:creationId xmlns:a16="http://schemas.microsoft.com/office/drawing/2014/main" id="{3E9F1790-B178-4558-8464-3166A74E79D1}"/>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sp>
          <p:nvSpPr>
            <p:cNvPr id="22" name="Freeform 9">
              <a:extLst>
                <a:ext uri="{FF2B5EF4-FFF2-40B4-BE49-F238E27FC236}">
                  <a16:creationId xmlns:a16="http://schemas.microsoft.com/office/drawing/2014/main" id="{E3016021-3D47-4DC4-ABD8-7A95AA2E2C29}"/>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468" noProof="0"/>
            </a:p>
          </p:txBody>
        </p:sp>
      </p:grpSp>
    </p:spTree>
    <p:extLst>
      <p:ext uri="{BB962C8B-B14F-4D97-AF65-F5344CB8AC3E}">
        <p14:creationId xmlns:p14="http://schemas.microsoft.com/office/powerpoint/2010/main" val="270294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hape and small image">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8706527" y="1050280"/>
            <a:ext cx="1258907" cy="605514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8940035" y="1147705"/>
            <a:ext cx="1006478" cy="595159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1691981" y="24910"/>
            <a:ext cx="1623286" cy="2213235"/>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489"/>
              </a:spcAft>
              <a:buFont typeface="+mj-lt"/>
              <a:buNone/>
            </a:pP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a:t>
            </a:r>
            <a:r>
              <a:rPr lang="en-GB" sz="734" i="0" u="none" baseline="0" noProof="0" dirty="0">
                <a:effectLst/>
                <a:latin typeface="Calibri" panose="020F0502020204030204" pitchFamily="34" charset="0"/>
                <a:ea typeface="Calibri" panose="020F0502020204030204" pitchFamily="34" charset="0"/>
                <a:cs typeface="Times New Roman" panose="02020603050405020304" pitchFamily="18" charset="0"/>
              </a:rPr>
              <a:t> to the right</a:t>
            </a: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 click on the “Picture” icon in the placeholder and insert an image, which should not be too detailed. </a:t>
            </a:r>
          </a:p>
          <a:p>
            <a:pPr marL="0" lvl="0" indent="0">
              <a:lnSpc>
                <a:spcPct val="107000"/>
              </a:lnSpc>
              <a:spcAft>
                <a:spcPts val="489"/>
              </a:spcAft>
              <a:buFont typeface="+mj-lt"/>
              <a:buNone/>
            </a:pP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489"/>
              </a:spcAft>
              <a:buFont typeface="+mj-lt"/>
              <a:buNone/>
            </a:pP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it is impossible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626989" y="1294480"/>
            <a:ext cx="8044417" cy="91116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626989" y="2481797"/>
            <a:ext cx="8044417" cy="3776891"/>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a:p>
            <a:pPr lvl="4"/>
            <a:endParaRPr lang="en-GB" noProof="0"/>
          </a:p>
        </p:txBody>
      </p:sp>
      <p:sp>
        <p:nvSpPr>
          <p:cNvPr id="2" name="textruta 1">
            <a:extLst>
              <a:ext uri="{FF2B5EF4-FFF2-40B4-BE49-F238E27FC236}">
                <a16:creationId xmlns:a16="http://schemas.microsoft.com/office/drawing/2014/main" id="{89C59C1D-005A-8274-CB9A-87C143C4DC3F}"/>
              </a:ext>
            </a:extLst>
          </p:cNvPr>
          <p:cNvSpPr txBox="1"/>
          <p:nvPr userDrawn="1"/>
        </p:nvSpPr>
        <p:spPr>
          <a:xfrm>
            <a:off x="767083" y="6258688"/>
            <a:ext cx="8044417" cy="840612"/>
          </a:xfrm>
          <a:prstGeom prst="rect">
            <a:avLst/>
          </a:prstGeom>
          <a:noFill/>
        </p:spPr>
        <p:txBody>
          <a:bodyPr wrap="none" lIns="0" tIns="0" rIns="0" bIns="0" rtlCol="0">
            <a:noAutofit/>
          </a:bodyPr>
          <a:lstStyle/>
          <a:p>
            <a:pPr algn="ctr">
              <a:lnSpc>
                <a:spcPts val="3000"/>
              </a:lnSpc>
            </a:pPr>
            <a:r>
              <a:rPr lang="en-GB" sz="1200" dirty="0"/>
              <a:t>-</a:t>
            </a:r>
          </a:p>
          <a:p>
            <a:pPr algn="ctr">
              <a:lnSpc>
                <a:spcPts val="3000"/>
              </a:lnSpc>
            </a:pPr>
            <a:r>
              <a:rPr lang="en-GB" sz="1200" dirty="0"/>
              <a:t>03/10/2023 	</a:t>
            </a:r>
            <a:r>
              <a:rPr lang="en-GB" sz="1200" dirty="0" err="1"/>
              <a:t>Peeter</a:t>
            </a:r>
            <a:r>
              <a:rPr lang="en-GB" sz="1200" dirty="0"/>
              <a:t> </a:t>
            </a:r>
            <a:r>
              <a:rPr lang="en-GB" sz="1200" dirty="0" err="1"/>
              <a:t>Pärt</a:t>
            </a:r>
            <a:r>
              <a:rPr lang="en-GB" sz="1200" dirty="0"/>
              <a:t> (</a:t>
            </a:r>
            <a:r>
              <a:rPr lang="en-GB" sz="1200" dirty="0">
                <a:solidFill>
                  <a:srgbClr val="0070C0"/>
                </a:solidFill>
                <a:hlinkClick r:id="rId3">
                  <a:extLst>
                    <a:ext uri="{A12FA001-AC4F-418D-AE19-62706E023703}">
                      <ahyp:hlinkClr xmlns:ahyp="http://schemas.microsoft.com/office/drawing/2018/hyperlinkcolor" val="tx"/>
                    </a:ext>
                  </a:extLst>
                </a:hlinkClick>
              </a:rPr>
              <a:t>peeter.part@slu.se</a:t>
            </a:r>
            <a:r>
              <a:rPr lang="en-GB" sz="1200" dirty="0">
                <a:solidFill>
                  <a:schemeClr val="tx1"/>
                </a:solidFill>
              </a:rPr>
              <a:t>), SWACCS seminar series Regulatory Toxicology II</a:t>
            </a:r>
            <a:endParaRPr lang="en-GB" sz="1200" dirty="0">
              <a:solidFill>
                <a:srgbClr val="0070C0"/>
              </a:solidFill>
            </a:endParaRPr>
          </a:p>
        </p:txBody>
      </p:sp>
      <p:cxnSp>
        <p:nvCxnSpPr>
          <p:cNvPr id="4" name="Rak 3">
            <a:extLst>
              <a:ext uri="{FF2B5EF4-FFF2-40B4-BE49-F238E27FC236}">
                <a16:creationId xmlns:a16="http://schemas.microsoft.com/office/drawing/2014/main" id="{3D9B9116-AD71-608B-92EF-569653732818}"/>
              </a:ext>
            </a:extLst>
          </p:cNvPr>
          <p:cNvCxnSpPr>
            <a:cxnSpLocks/>
            <a:stCxn id="2" idx="1"/>
          </p:cNvCxnSpPr>
          <p:nvPr userDrawn="1"/>
        </p:nvCxnSpPr>
        <p:spPr>
          <a:xfrm>
            <a:off x="767083" y="6678994"/>
            <a:ext cx="79043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hape and big imag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A5E3EC2-7DB2-4C8C-8E35-255720F3AAA6}"/>
              </a:ext>
            </a:extLst>
          </p:cNvPr>
          <p:cNvSpPr/>
          <p:nvPr userDrawn="1"/>
        </p:nvSpPr>
        <p:spPr>
          <a:xfrm>
            <a:off x="-1703112" y="24911"/>
            <a:ext cx="1634417" cy="2213235"/>
          </a:xfrm>
          <a:prstGeom prst="rect">
            <a:avLst/>
          </a:prstGeom>
          <a:solidFill>
            <a:schemeClr val="bg1">
              <a:lumMod val="75000"/>
            </a:schemeClr>
          </a:solidFill>
        </p:spPr>
        <p:txBody>
          <a:bodyPr wrap="square">
            <a:spAutoFit/>
          </a:bodyPr>
          <a:lstStyle/>
          <a:p>
            <a:pPr marL="0" lvl="0" indent="0">
              <a:lnSpc>
                <a:spcPct val="107000"/>
              </a:lnSpc>
              <a:spcAft>
                <a:spcPts val="489"/>
              </a:spcAft>
              <a:buFont typeface="+mj-lt"/>
              <a:buNone/>
            </a:pPr>
            <a:r>
              <a:rPr lang="en-GB" sz="734"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489"/>
              </a:spcAft>
              <a:buFont typeface="+mj-lt"/>
              <a:buNone/>
            </a:pP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to the right: click on the “Picture” icon in the placeholder and insert an image, which should not be too detailed. </a:t>
            </a:r>
          </a:p>
          <a:p>
            <a:pPr marL="0" lvl="0" indent="0">
              <a:lnSpc>
                <a:spcPct val="107000"/>
              </a:lnSpc>
              <a:spcAft>
                <a:spcPts val="489"/>
              </a:spcAft>
              <a:buFont typeface="+mj-lt"/>
              <a:buNone/>
            </a:pP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489"/>
              </a:spcAft>
              <a:buFont typeface="+mj-lt"/>
              <a:buNone/>
            </a:pPr>
            <a:r>
              <a:rPr lang="en-GB" sz="734"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it is impossible to click on the shape, click on the image area and select “Send backward”.</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626989" y="1294480"/>
            <a:ext cx="4215195" cy="91116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626989" y="2481797"/>
            <a:ext cx="4215195" cy="3776891"/>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8" name="Platshållare för bild 6">
            <a:extLst>
              <a:ext uri="{FF2B5EF4-FFF2-40B4-BE49-F238E27FC236}">
                <a16:creationId xmlns:a16="http://schemas.microsoft.com/office/drawing/2014/main" id="{CE9043C6-E2E5-4AA6-A0D7-6300411D800B}"/>
              </a:ext>
            </a:extLst>
          </p:cNvPr>
          <p:cNvSpPr>
            <a:spLocks noGrp="1"/>
          </p:cNvSpPr>
          <p:nvPr>
            <p:ph type="pic" sz="quarter" idx="10" hasCustomPrompt="1"/>
          </p:nvPr>
        </p:nvSpPr>
        <p:spPr>
          <a:xfrm>
            <a:off x="4611786" y="-13752"/>
            <a:ext cx="5342063" cy="7134812"/>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l="-29985"/>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12" name="Platshållare för text 8">
            <a:extLst>
              <a:ext uri="{FF2B5EF4-FFF2-40B4-BE49-F238E27FC236}">
                <a16:creationId xmlns:a16="http://schemas.microsoft.com/office/drawing/2014/main" id="{CED43F73-AACE-4B41-ADE8-E82A3E3CE296}"/>
              </a:ext>
            </a:extLst>
          </p:cNvPr>
          <p:cNvSpPr>
            <a:spLocks noGrp="1"/>
          </p:cNvSpPr>
          <p:nvPr>
            <p:ph type="body" sz="quarter" idx="11" hasCustomPrompt="1"/>
          </p:nvPr>
        </p:nvSpPr>
        <p:spPr>
          <a:xfrm>
            <a:off x="4216237" y="-38299"/>
            <a:ext cx="1468250" cy="7140980"/>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 name="connsiteX0" fmla="*/ 0 w 1545179"/>
              <a:gd name="connsiteY0" fmla="*/ 6878649 h 6887833"/>
              <a:gd name="connsiteX1" fmla="*/ 1545097 w 1545179"/>
              <a:gd name="connsiteY1" fmla="*/ 0 h 6887833"/>
              <a:gd name="connsiteX2" fmla="*/ 1210984 w 1545179"/>
              <a:gd name="connsiteY2" fmla="*/ 27397 h 6887833"/>
              <a:gd name="connsiteX3" fmla="*/ 349955 w 1545179"/>
              <a:gd name="connsiteY3" fmla="*/ 6887833 h 6887833"/>
              <a:gd name="connsiteX4" fmla="*/ 0 w 1545179"/>
              <a:gd name="connsiteY4" fmla="*/ 6878649 h 6887833"/>
              <a:gd name="connsiteX0" fmla="*/ 0 w 1451337"/>
              <a:gd name="connsiteY0" fmla="*/ 6868218 h 6877402"/>
              <a:gd name="connsiteX1" fmla="*/ 1451223 w 1451337"/>
              <a:gd name="connsiteY1" fmla="*/ 0 h 6877402"/>
              <a:gd name="connsiteX2" fmla="*/ 1210984 w 1451337"/>
              <a:gd name="connsiteY2" fmla="*/ 16966 h 6877402"/>
              <a:gd name="connsiteX3" fmla="*/ 349955 w 1451337"/>
              <a:gd name="connsiteY3" fmla="*/ 6877402 h 6877402"/>
              <a:gd name="connsiteX4" fmla="*/ 0 w 1451337"/>
              <a:gd name="connsiteY4" fmla="*/ 6868218 h 6877402"/>
              <a:gd name="connsiteX0" fmla="*/ 0 w 1336699"/>
              <a:gd name="connsiteY0" fmla="*/ 6868218 h 6877402"/>
              <a:gd name="connsiteX1" fmla="*/ 1336488 w 1336699"/>
              <a:gd name="connsiteY1" fmla="*/ 0 h 6877402"/>
              <a:gd name="connsiteX2" fmla="*/ 1210984 w 1336699"/>
              <a:gd name="connsiteY2" fmla="*/ 16966 h 6877402"/>
              <a:gd name="connsiteX3" fmla="*/ 349955 w 1336699"/>
              <a:gd name="connsiteY3" fmla="*/ 6877402 h 6877402"/>
              <a:gd name="connsiteX4" fmla="*/ 0 w 1336699"/>
              <a:gd name="connsiteY4" fmla="*/ 6868218 h 6877402"/>
              <a:gd name="connsiteX0" fmla="*/ 0 w 1357531"/>
              <a:gd name="connsiteY0" fmla="*/ 6865162 h 6874346"/>
              <a:gd name="connsiteX1" fmla="*/ 1357349 w 1357531"/>
              <a:gd name="connsiteY1" fmla="*/ 421 h 6874346"/>
              <a:gd name="connsiteX2" fmla="*/ 1210984 w 1357531"/>
              <a:gd name="connsiteY2" fmla="*/ 13910 h 6874346"/>
              <a:gd name="connsiteX3" fmla="*/ 349955 w 1357531"/>
              <a:gd name="connsiteY3" fmla="*/ 6874346 h 6874346"/>
              <a:gd name="connsiteX4" fmla="*/ 0 w 1357531"/>
              <a:gd name="connsiteY4" fmla="*/ 6865162 h 6874346"/>
              <a:gd name="connsiteX0" fmla="*/ 0 w 1358108"/>
              <a:gd name="connsiteY0" fmla="*/ 6865162 h 6874346"/>
              <a:gd name="connsiteX1" fmla="*/ 1357349 w 1358108"/>
              <a:gd name="connsiteY1" fmla="*/ 421 h 6874346"/>
              <a:gd name="connsiteX2" fmla="*/ 1329196 w 1358108"/>
              <a:gd name="connsiteY2" fmla="*/ 13910 h 6874346"/>
              <a:gd name="connsiteX3" fmla="*/ 349955 w 1358108"/>
              <a:gd name="connsiteY3" fmla="*/ 6874346 h 6874346"/>
              <a:gd name="connsiteX4" fmla="*/ 0 w 1358108"/>
              <a:gd name="connsiteY4" fmla="*/ 6865162 h 6874346"/>
              <a:gd name="connsiteX0" fmla="*/ 0 w 1443939"/>
              <a:gd name="connsiteY0" fmla="*/ 6867961 h 6877145"/>
              <a:gd name="connsiteX1" fmla="*/ 1357349 w 1443939"/>
              <a:gd name="connsiteY1" fmla="*/ 3220 h 6877145"/>
              <a:gd name="connsiteX2" fmla="*/ 1443931 w 1443939"/>
              <a:gd name="connsiteY2" fmla="*/ 13233 h 6877145"/>
              <a:gd name="connsiteX3" fmla="*/ 349955 w 1443939"/>
              <a:gd name="connsiteY3" fmla="*/ 6877145 h 6877145"/>
              <a:gd name="connsiteX4" fmla="*/ 0 w 1443939"/>
              <a:gd name="connsiteY4" fmla="*/ 6867961 h 6877145"/>
              <a:gd name="connsiteX0" fmla="*/ 0 w 1443933"/>
              <a:gd name="connsiteY0" fmla="*/ 6867961 h 6877145"/>
              <a:gd name="connsiteX1" fmla="*/ 1190462 w 1443933"/>
              <a:gd name="connsiteY1" fmla="*/ 3220 h 6877145"/>
              <a:gd name="connsiteX2" fmla="*/ 1443931 w 1443933"/>
              <a:gd name="connsiteY2" fmla="*/ 13233 h 6877145"/>
              <a:gd name="connsiteX3" fmla="*/ 349955 w 1443933"/>
              <a:gd name="connsiteY3" fmla="*/ 6877145 h 6877145"/>
              <a:gd name="connsiteX4" fmla="*/ 0 w 1443933"/>
              <a:gd name="connsiteY4" fmla="*/ 6867961 h 6877145"/>
              <a:gd name="connsiteX0" fmla="*/ 0 w 1332678"/>
              <a:gd name="connsiteY0" fmla="*/ 6882794 h 6891978"/>
              <a:gd name="connsiteX1" fmla="*/ 1190462 w 1332678"/>
              <a:gd name="connsiteY1" fmla="*/ 18053 h 6891978"/>
              <a:gd name="connsiteX2" fmla="*/ 1332673 w 1332678"/>
              <a:gd name="connsiteY2" fmla="*/ 10682 h 6891978"/>
              <a:gd name="connsiteX3" fmla="*/ 349955 w 1332678"/>
              <a:gd name="connsiteY3" fmla="*/ 6891978 h 6891978"/>
              <a:gd name="connsiteX4" fmla="*/ 0 w 1332678"/>
              <a:gd name="connsiteY4" fmla="*/ 6882794 h 6891978"/>
              <a:gd name="connsiteX0" fmla="*/ 0 w 1350062"/>
              <a:gd name="connsiteY0" fmla="*/ 6882794 h 6891978"/>
              <a:gd name="connsiteX1" fmla="*/ 1190462 w 1350062"/>
              <a:gd name="connsiteY1" fmla="*/ 18053 h 6891978"/>
              <a:gd name="connsiteX2" fmla="*/ 1350058 w 1350062"/>
              <a:gd name="connsiteY2" fmla="*/ 10682 h 6891978"/>
              <a:gd name="connsiteX3" fmla="*/ 349955 w 1350062"/>
              <a:gd name="connsiteY3" fmla="*/ 6891978 h 6891978"/>
              <a:gd name="connsiteX4" fmla="*/ 0 w 1350062"/>
              <a:gd name="connsiteY4" fmla="*/ 6882794 h 6891978"/>
              <a:gd name="connsiteX0" fmla="*/ 0 w 1350115"/>
              <a:gd name="connsiteY0" fmla="*/ 6889079 h 6898263"/>
              <a:gd name="connsiteX1" fmla="*/ 1333011 w 1350115"/>
              <a:gd name="connsiteY1" fmla="*/ 0 h 6898263"/>
              <a:gd name="connsiteX2" fmla="*/ 1350058 w 1350115"/>
              <a:gd name="connsiteY2" fmla="*/ 16967 h 6898263"/>
              <a:gd name="connsiteX3" fmla="*/ 349955 w 1350115"/>
              <a:gd name="connsiteY3" fmla="*/ 6898263 h 6898263"/>
              <a:gd name="connsiteX4" fmla="*/ 0 w 1350115"/>
              <a:gd name="connsiteY4" fmla="*/ 6889079 h 6898263"/>
              <a:gd name="connsiteX0" fmla="*/ 0 w 1350115"/>
              <a:gd name="connsiteY0" fmla="*/ 6889079 h 6898263"/>
              <a:gd name="connsiteX1" fmla="*/ 1333011 w 1350115"/>
              <a:gd name="connsiteY1" fmla="*/ 0 h 6898263"/>
              <a:gd name="connsiteX2" fmla="*/ 1350058 w 1350115"/>
              <a:gd name="connsiteY2" fmla="*/ 16967 h 6898263"/>
              <a:gd name="connsiteX3" fmla="*/ 395153 w 1350115"/>
              <a:gd name="connsiteY3" fmla="*/ 6898263 h 6898263"/>
              <a:gd name="connsiteX4" fmla="*/ 0 w 1350115"/>
              <a:gd name="connsiteY4" fmla="*/ 6889079 h 689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115" h="6898263">
                <a:moveTo>
                  <a:pt x="0" y="6889079"/>
                </a:moveTo>
                <a:lnTo>
                  <a:pt x="1333011" y="0"/>
                </a:lnTo>
                <a:cubicBezTo>
                  <a:pt x="1339172" y="26931"/>
                  <a:pt x="1351042" y="-19488"/>
                  <a:pt x="1350058" y="16967"/>
                </a:cubicBezTo>
                <a:lnTo>
                  <a:pt x="395153" y="6898263"/>
                </a:lnTo>
                <a:lnTo>
                  <a:pt x="0" y="688907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333788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615856" y="828254"/>
            <a:ext cx="8576786" cy="911167"/>
          </a:xfrm>
          <a:prstGeom prst="rect">
            <a:avLst/>
          </a:prstGeom>
        </p:spPr>
        <p:txBody>
          <a:bodyPr vert="horz" lIns="0" tIns="0" rIns="0" bIns="0" rtlCol="0" anchor="b" anchorCtr="0">
            <a:noAutofit/>
          </a:bodyPr>
          <a:lstStyle/>
          <a:p>
            <a:r>
              <a:rPr lang="en-GB" noProof="0"/>
              <a:t>Header</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615856" y="2029696"/>
            <a:ext cx="8576786" cy="4504441"/>
          </a:xfrm>
          <a:prstGeom prst="rect">
            <a:avLst/>
          </a:prstGeom>
        </p:spPr>
        <p:txBody>
          <a:bodyPr vert="horz" lIns="0" tIns="0" rIns="0" bIns="0" rtlCol="0">
            <a:noAutofit/>
          </a:body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pic>
        <p:nvPicPr>
          <p:cNvPr id="5" name="Bildobjekt 4">
            <a:extLst>
              <a:ext uri="{FF2B5EF4-FFF2-40B4-BE49-F238E27FC236}">
                <a16:creationId xmlns:a16="http://schemas.microsoft.com/office/drawing/2014/main" id="{51106C23-B2A6-4EC9-9176-4398EC6F8C0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82829" y="268090"/>
            <a:ext cx="547631" cy="524740"/>
          </a:xfrm>
          <a:prstGeom prst="rect">
            <a:avLst/>
          </a:prstGeom>
        </p:spPr>
      </p:pic>
    </p:spTree>
    <p:extLst>
      <p:ext uri="{BB962C8B-B14F-4D97-AF65-F5344CB8AC3E}">
        <p14:creationId xmlns:p14="http://schemas.microsoft.com/office/powerpoint/2010/main" val="364696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59338" rtl="0" eaLnBrk="1" latinLnBrk="0" hangingPunct="1">
        <a:lnSpc>
          <a:spcPts val="2202"/>
        </a:lnSpc>
        <a:spcBef>
          <a:spcPct val="0"/>
        </a:spcBef>
        <a:buNone/>
        <a:defRPr sz="2080" b="1" kern="1200">
          <a:solidFill>
            <a:schemeClr val="tx1"/>
          </a:solidFill>
          <a:latin typeface="+mj-lt"/>
          <a:ea typeface="+mj-ea"/>
          <a:cs typeface="+mj-cs"/>
        </a:defRPr>
      </a:lvl1pPr>
    </p:titleStyle>
    <p:bodyStyle>
      <a:lvl1pPr marL="139835" indent="-139835" algn="l" defTabSz="559338" rtl="0" eaLnBrk="1" latinLnBrk="0" hangingPunct="1">
        <a:lnSpc>
          <a:spcPts val="1835"/>
        </a:lnSpc>
        <a:spcBef>
          <a:spcPts val="612"/>
        </a:spcBef>
        <a:buSzPct val="90000"/>
        <a:buFont typeface="Arial" panose="020B0604020202020204" pitchFamily="34" charset="0"/>
        <a:buChar char="•"/>
        <a:defRPr sz="1468" kern="1200">
          <a:solidFill>
            <a:schemeClr val="tx1"/>
          </a:solidFill>
          <a:latin typeface="+mn-lt"/>
          <a:ea typeface="+mn-ea"/>
          <a:cs typeface="+mn-cs"/>
        </a:defRPr>
      </a:lvl1pPr>
      <a:lvl2pPr marL="286467" indent="-134008" algn="l" defTabSz="559338" rtl="0" eaLnBrk="1" latinLnBrk="0" hangingPunct="1">
        <a:lnSpc>
          <a:spcPct val="90000"/>
        </a:lnSpc>
        <a:spcBef>
          <a:spcPts val="184"/>
        </a:spcBef>
        <a:buSzPct val="90000"/>
        <a:buFont typeface="Arial" panose="020B0604020202020204" pitchFamily="34" charset="0"/>
        <a:buChar char="–"/>
        <a:defRPr sz="1223" kern="1200">
          <a:solidFill>
            <a:schemeClr val="tx1"/>
          </a:solidFill>
          <a:latin typeface="+mn-lt"/>
          <a:ea typeface="+mn-ea"/>
          <a:cs typeface="+mn-cs"/>
        </a:defRPr>
      </a:lvl2pPr>
      <a:lvl3pPr marL="286467" indent="-134008" algn="l" defTabSz="559338" rtl="0" eaLnBrk="1" latinLnBrk="0" hangingPunct="1">
        <a:lnSpc>
          <a:spcPct val="90000"/>
        </a:lnSpc>
        <a:spcBef>
          <a:spcPts val="184"/>
        </a:spcBef>
        <a:buSzPct val="90000"/>
        <a:buFont typeface="Arial" panose="020B0604020202020204" pitchFamily="34" charset="0"/>
        <a:buChar char="–"/>
        <a:defRPr sz="1223" kern="1200">
          <a:solidFill>
            <a:schemeClr val="tx1"/>
          </a:solidFill>
          <a:latin typeface="+mn-lt"/>
          <a:ea typeface="+mn-ea"/>
          <a:cs typeface="+mn-cs"/>
        </a:defRPr>
      </a:lvl3pPr>
      <a:lvl4pPr marL="286467" indent="-134008" algn="l" defTabSz="559338" rtl="0" eaLnBrk="1" latinLnBrk="0" hangingPunct="1">
        <a:lnSpc>
          <a:spcPct val="90000"/>
        </a:lnSpc>
        <a:spcBef>
          <a:spcPts val="184"/>
        </a:spcBef>
        <a:buSzPct val="90000"/>
        <a:buFont typeface="Arial" panose="020B0604020202020204" pitchFamily="34" charset="0"/>
        <a:buChar char="–"/>
        <a:defRPr sz="1223" kern="1200">
          <a:solidFill>
            <a:schemeClr val="tx1"/>
          </a:solidFill>
          <a:latin typeface="+mn-lt"/>
          <a:ea typeface="+mn-ea"/>
          <a:cs typeface="+mn-cs"/>
        </a:defRPr>
      </a:lvl4pPr>
      <a:lvl5pPr marL="286467" indent="-134008" algn="l" defTabSz="559338" rtl="0" eaLnBrk="1" latinLnBrk="0" hangingPunct="1">
        <a:lnSpc>
          <a:spcPct val="90000"/>
        </a:lnSpc>
        <a:spcBef>
          <a:spcPts val="184"/>
        </a:spcBef>
        <a:buSzPct val="90000"/>
        <a:buFont typeface="Arial" panose="020B0604020202020204" pitchFamily="34" charset="0"/>
        <a:buChar char="–"/>
        <a:defRPr sz="1223" kern="1200">
          <a:solidFill>
            <a:schemeClr val="tx1"/>
          </a:solidFill>
          <a:latin typeface="+mn-lt"/>
          <a:ea typeface="+mn-ea"/>
          <a:cs typeface="+mn-cs"/>
        </a:defRPr>
      </a:lvl5pPr>
      <a:lvl6pPr marL="1538181" indent="-139835" algn="l" defTabSz="559338" rtl="0" eaLnBrk="1" latinLnBrk="0" hangingPunct="1">
        <a:lnSpc>
          <a:spcPct val="90000"/>
        </a:lnSpc>
        <a:spcBef>
          <a:spcPts val="306"/>
        </a:spcBef>
        <a:buFont typeface="Arial" panose="020B0604020202020204" pitchFamily="34" charset="0"/>
        <a:buChar char="•"/>
        <a:defRPr sz="1101" kern="1200">
          <a:solidFill>
            <a:schemeClr val="tx1"/>
          </a:solidFill>
          <a:latin typeface="+mn-lt"/>
          <a:ea typeface="+mn-ea"/>
          <a:cs typeface="+mn-cs"/>
        </a:defRPr>
      </a:lvl6pPr>
      <a:lvl7pPr marL="1817850" indent="-139835" algn="l" defTabSz="559338" rtl="0" eaLnBrk="1" latinLnBrk="0" hangingPunct="1">
        <a:lnSpc>
          <a:spcPct val="90000"/>
        </a:lnSpc>
        <a:spcBef>
          <a:spcPts val="306"/>
        </a:spcBef>
        <a:buFont typeface="Arial" panose="020B0604020202020204" pitchFamily="34" charset="0"/>
        <a:buChar char="•"/>
        <a:defRPr sz="1101" kern="1200">
          <a:solidFill>
            <a:schemeClr val="tx1"/>
          </a:solidFill>
          <a:latin typeface="+mn-lt"/>
          <a:ea typeface="+mn-ea"/>
          <a:cs typeface="+mn-cs"/>
        </a:defRPr>
      </a:lvl7pPr>
      <a:lvl8pPr marL="2097519" indent="-139835" algn="l" defTabSz="559338" rtl="0" eaLnBrk="1" latinLnBrk="0" hangingPunct="1">
        <a:lnSpc>
          <a:spcPct val="90000"/>
        </a:lnSpc>
        <a:spcBef>
          <a:spcPts val="306"/>
        </a:spcBef>
        <a:buFont typeface="Arial" panose="020B0604020202020204" pitchFamily="34" charset="0"/>
        <a:buChar char="•"/>
        <a:defRPr sz="1101" kern="1200">
          <a:solidFill>
            <a:schemeClr val="tx1"/>
          </a:solidFill>
          <a:latin typeface="+mn-lt"/>
          <a:ea typeface="+mn-ea"/>
          <a:cs typeface="+mn-cs"/>
        </a:defRPr>
      </a:lvl8pPr>
      <a:lvl9pPr marL="2377189" indent="-139835" algn="l" defTabSz="559338" rtl="0" eaLnBrk="1" latinLnBrk="0" hangingPunct="1">
        <a:lnSpc>
          <a:spcPct val="90000"/>
        </a:lnSpc>
        <a:spcBef>
          <a:spcPts val="306"/>
        </a:spcBef>
        <a:buFont typeface="Arial" panose="020B0604020202020204" pitchFamily="34" charset="0"/>
        <a:buChar char="•"/>
        <a:defRPr sz="1101" kern="1200">
          <a:solidFill>
            <a:schemeClr val="tx1"/>
          </a:solidFill>
          <a:latin typeface="+mn-lt"/>
          <a:ea typeface="+mn-ea"/>
          <a:cs typeface="+mn-cs"/>
        </a:defRPr>
      </a:lvl9pPr>
    </p:bodyStyle>
    <p:otherStyle>
      <a:defPPr>
        <a:defRPr lang="sv-SE"/>
      </a:defPPr>
      <a:lvl1pPr marL="0" algn="l" defTabSz="559338" rtl="0" eaLnBrk="1" latinLnBrk="0" hangingPunct="1">
        <a:defRPr sz="1101" kern="1200">
          <a:solidFill>
            <a:schemeClr val="tx1"/>
          </a:solidFill>
          <a:latin typeface="+mn-lt"/>
          <a:ea typeface="+mn-ea"/>
          <a:cs typeface="+mn-cs"/>
        </a:defRPr>
      </a:lvl1pPr>
      <a:lvl2pPr marL="279669" algn="l" defTabSz="559338" rtl="0" eaLnBrk="1" latinLnBrk="0" hangingPunct="1">
        <a:defRPr sz="1101" kern="1200">
          <a:solidFill>
            <a:schemeClr val="tx1"/>
          </a:solidFill>
          <a:latin typeface="+mn-lt"/>
          <a:ea typeface="+mn-ea"/>
          <a:cs typeface="+mn-cs"/>
        </a:defRPr>
      </a:lvl2pPr>
      <a:lvl3pPr marL="559338" algn="l" defTabSz="559338" rtl="0" eaLnBrk="1" latinLnBrk="0" hangingPunct="1">
        <a:defRPr sz="1101" kern="1200">
          <a:solidFill>
            <a:schemeClr val="tx1"/>
          </a:solidFill>
          <a:latin typeface="+mn-lt"/>
          <a:ea typeface="+mn-ea"/>
          <a:cs typeface="+mn-cs"/>
        </a:defRPr>
      </a:lvl3pPr>
      <a:lvl4pPr marL="839008" algn="l" defTabSz="559338" rtl="0" eaLnBrk="1" latinLnBrk="0" hangingPunct="1">
        <a:defRPr sz="1101" kern="1200">
          <a:solidFill>
            <a:schemeClr val="tx1"/>
          </a:solidFill>
          <a:latin typeface="+mn-lt"/>
          <a:ea typeface="+mn-ea"/>
          <a:cs typeface="+mn-cs"/>
        </a:defRPr>
      </a:lvl4pPr>
      <a:lvl5pPr marL="1118677" algn="l" defTabSz="559338" rtl="0" eaLnBrk="1" latinLnBrk="0" hangingPunct="1">
        <a:defRPr sz="1101" kern="1200">
          <a:solidFill>
            <a:schemeClr val="tx1"/>
          </a:solidFill>
          <a:latin typeface="+mn-lt"/>
          <a:ea typeface="+mn-ea"/>
          <a:cs typeface="+mn-cs"/>
        </a:defRPr>
      </a:lvl5pPr>
      <a:lvl6pPr marL="1398346" algn="l" defTabSz="559338" rtl="0" eaLnBrk="1" latinLnBrk="0" hangingPunct="1">
        <a:defRPr sz="1101" kern="1200">
          <a:solidFill>
            <a:schemeClr val="tx1"/>
          </a:solidFill>
          <a:latin typeface="+mn-lt"/>
          <a:ea typeface="+mn-ea"/>
          <a:cs typeface="+mn-cs"/>
        </a:defRPr>
      </a:lvl6pPr>
      <a:lvl7pPr marL="1678015" algn="l" defTabSz="559338" rtl="0" eaLnBrk="1" latinLnBrk="0" hangingPunct="1">
        <a:defRPr sz="1101" kern="1200">
          <a:solidFill>
            <a:schemeClr val="tx1"/>
          </a:solidFill>
          <a:latin typeface="+mn-lt"/>
          <a:ea typeface="+mn-ea"/>
          <a:cs typeface="+mn-cs"/>
        </a:defRPr>
      </a:lvl7pPr>
      <a:lvl8pPr marL="1957685" algn="l" defTabSz="559338" rtl="0" eaLnBrk="1" latinLnBrk="0" hangingPunct="1">
        <a:defRPr sz="1101" kern="1200">
          <a:solidFill>
            <a:schemeClr val="tx1"/>
          </a:solidFill>
          <a:latin typeface="+mn-lt"/>
          <a:ea typeface="+mn-ea"/>
          <a:cs typeface="+mn-cs"/>
        </a:defRPr>
      </a:lvl8pPr>
      <a:lvl9pPr marL="2237354" algn="l" defTabSz="559338" rtl="0" eaLnBrk="1" latinLnBrk="0" hangingPunct="1">
        <a:defRPr sz="11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269DD-EE97-DC39-B5D4-3C9E98CDA9F6}"/>
              </a:ext>
            </a:extLst>
          </p:cNvPr>
          <p:cNvSpPr>
            <a:spLocks noGrp="1"/>
          </p:cNvSpPr>
          <p:nvPr>
            <p:ph type="title"/>
          </p:nvPr>
        </p:nvSpPr>
        <p:spPr>
          <a:xfrm>
            <a:off x="683657" y="377973"/>
            <a:ext cx="8576786" cy="137220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6D5EA150-E983-C3AB-401A-8210B4926EC7}"/>
              </a:ext>
            </a:extLst>
          </p:cNvPr>
          <p:cNvSpPr>
            <a:spLocks noGrp="1"/>
          </p:cNvSpPr>
          <p:nvPr>
            <p:ph type="body" idx="1"/>
          </p:nvPr>
        </p:nvSpPr>
        <p:spPr>
          <a:xfrm>
            <a:off x="683657" y="1889860"/>
            <a:ext cx="8576786" cy="45044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FEE892AD-3FFD-1AEB-2C86-C0EA603B2A9D}"/>
              </a:ext>
            </a:extLst>
          </p:cNvPr>
          <p:cNvSpPr>
            <a:spLocks noGrp="1"/>
          </p:cNvSpPr>
          <p:nvPr>
            <p:ph type="dt" sz="half" idx="2"/>
          </p:nvPr>
        </p:nvSpPr>
        <p:spPr>
          <a:xfrm>
            <a:off x="683657" y="6580000"/>
            <a:ext cx="2237423" cy="377972"/>
          </a:xfrm>
          <a:prstGeom prst="rect">
            <a:avLst/>
          </a:prstGeom>
        </p:spPr>
        <p:txBody>
          <a:bodyPr vert="horz" lIns="91440" tIns="45720" rIns="91440" bIns="45720" rtlCol="0" anchor="ctr"/>
          <a:lstStyle>
            <a:lvl1pPr algn="l">
              <a:defRPr sz="979">
                <a:solidFill>
                  <a:schemeClr val="tx1">
                    <a:tint val="75000"/>
                  </a:schemeClr>
                </a:solidFill>
              </a:defRPr>
            </a:lvl1pPr>
          </a:lstStyle>
          <a:p>
            <a:fld id="{0CE38DCB-38F9-48B5-BAD6-E7E403DF7F94}" type="datetimeFigureOut">
              <a:rPr lang="sv-SE" smtClean="0"/>
              <a:t>2023-10-03</a:t>
            </a:fld>
            <a:endParaRPr lang="sv-SE"/>
          </a:p>
        </p:txBody>
      </p:sp>
      <p:sp>
        <p:nvSpPr>
          <p:cNvPr id="5" name="Footer Placeholder 4">
            <a:extLst>
              <a:ext uri="{FF2B5EF4-FFF2-40B4-BE49-F238E27FC236}">
                <a16:creationId xmlns:a16="http://schemas.microsoft.com/office/drawing/2014/main" id="{BCE739E6-6B9D-3350-C30B-D92B5FDDF45D}"/>
              </a:ext>
            </a:extLst>
          </p:cNvPr>
          <p:cNvSpPr>
            <a:spLocks noGrp="1"/>
          </p:cNvSpPr>
          <p:nvPr>
            <p:ph type="ftr" sz="quarter" idx="3"/>
          </p:nvPr>
        </p:nvSpPr>
        <p:spPr>
          <a:xfrm>
            <a:off x="3293983" y="6580000"/>
            <a:ext cx="3356134" cy="377972"/>
          </a:xfrm>
          <a:prstGeom prst="rect">
            <a:avLst/>
          </a:prstGeom>
        </p:spPr>
        <p:txBody>
          <a:bodyPr vert="horz" lIns="91440" tIns="45720" rIns="91440" bIns="45720" rtlCol="0" anchor="ctr"/>
          <a:lstStyle>
            <a:lvl1pPr algn="ctr">
              <a:defRPr sz="979">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8928F70C-560D-E0DD-B420-F1B437B1869D}"/>
              </a:ext>
            </a:extLst>
          </p:cNvPr>
          <p:cNvSpPr>
            <a:spLocks noGrp="1"/>
          </p:cNvSpPr>
          <p:nvPr>
            <p:ph type="sldNum" sz="quarter" idx="4"/>
          </p:nvPr>
        </p:nvSpPr>
        <p:spPr>
          <a:xfrm>
            <a:off x="7023020" y="6580000"/>
            <a:ext cx="2237423" cy="377972"/>
          </a:xfrm>
          <a:prstGeom prst="rect">
            <a:avLst/>
          </a:prstGeom>
        </p:spPr>
        <p:txBody>
          <a:bodyPr vert="horz" lIns="91440" tIns="45720" rIns="91440" bIns="45720" rtlCol="0" anchor="ctr"/>
          <a:lstStyle>
            <a:lvl1pPr algn="r">
              <a:defRPr sz="979">
                <a:solidFill>
                  <a:schemeClr val="tx1">
                    <a:tint val="75000"/>
                  </a:schemeClr>
                </a:solidFill>
              </a:defRPr>
            </a:lvl1pPr>
          </a:lstStyle>
          <a:p>
            <a:fld id="{FD7CE774-DC54-49D0-A8AD-64970622F86A}" type="slidenum">
              <a:rPr lang="sv-SE" smtClean="0"/>
              <a:t>‹#›</a:t>
            </a:fld>
            <a:endParaRPr lang="sv-SE"/>
          </a:p>
        </p:txBody>
      </p:sp>
    </p:spTree>
    <p:extLst>
      <p:ext uri="{BB962C8B-B14F-4D97-AF65-F5344CB8AC3E}">
        <p14:creationId xmlns:p14="http://schemas.microsoft.com/office/powerpoint/2010/main" val="30677506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745785" rtl="0" eaLnBrk="1" latinLnBrk="0" hangingPunct="1">
        <a:lnSpc>
          <a:spcPct val="90000"/>
        </a:lnSpc>
        <a:spcBef>
          <a:spcPct val="0"/>
        </a:spcBef>
        <a:buNone/>
        <a:defRPr sz="3589" kern="1200">
          <a:solidFill>
            <a:schemeClr val="tx1"/>
          </a:solidFill>
          <a:latin typeface="+mj-lt"/>
          <a:ea typeface="+mj-ea"/>
          <a:cs typeface="+mj-cs"/>
        </a:defRPr>
      </a:lvl1pPr>
    </p:titleStyle>
    <p:bodyStyle>
      <a:lvl1pPr marL="186446" indent="-186446" algn="l" defTabSz="745785" rtl="0" eaLnBrk="1" latinLnBrk="0" hangingPunct="1">
        <a:lnSpc>
          <a:spcPct val="90000"/>
        </a:lnSpc>
        <a:spcBef>
          <a:spcPts val="816"/>
        </a:spcBef>
        <a:buFont typeface="Arial" panose="020B0604020202020204" pitchFamily="34" charset="0"/>
        <a:buChar char="•"/>
        <a:defRPr sz="2284" kern="1200">
          <a:solidFill>
            <a:schemeClr val="tx1"/>
          </a:solidFill>
          <a:latin typeface="+mn-lt"/>
          <a:ea typeface="+mn-ea"/>
          <a:cs typeface="+mn-cs"/>
        </a:defRPr>
      </a:lvl1pPr>
      <a:lvl2pPr marL="559338" indent="-186446" algn="l" defTabSz="745785" rtl="0" eaLnBrk="1" latinLnBrk="0" hangingPunct="1">
        <a:lnSpc>
          <a:spcPct val="90000"/>
        </a:lnSpc>
        <a:spcBef>
          <a:spcPts val="408"/>
        </a:spcBef>
        <a:buFont typeface="Arial" panose="020B0604020202020204" pitchFamily="34" charset="0"/>
        <a:buChar char="•"/>
        <a:defRPr sz="1957" kern="1200">
          <a:solidFill>
            <a:schemeClr val="tx1"/>
          </a:solidFill>
          <a:latin typeface="+mn-lt"/>
          <a:ea typeface="+mn-ea"/>
          <a:cs typeface="+mn-cs"/>
        </a:defRPr>
      </a:lvl2pPr>
      <a:lvl3pPr marL="932231" indent="-186446" algn="l" defTabSz="745785" rtl="0" eaLnBrk="1" latinLnBrk="0" hangingPunct="1">
        <a:lnSpc>
          <a:spcPct val="90000"/>
        </a:lnSpc>
        <a:spcBef>
          <a:spcPts val="408"/>
        </a:spcBef>
        <a:buFont typeface="Arial" panose="020B0604020202020204" pitchFamily="34" charset="0"/>
        <a:buChar char="•"/>
        <a:defRPr sz="1631" kern="1200">
          <a:solidFill>
            <a:schemeClr val="tx1"/>
          </a:solidFill>
          <a:latin typeface="+mn-lt"/>
          <a:ea typeface="+mn-ea"/>
          <a:cs typeface="+mn-cs"/>
        </a:defRPr>
      </a:lvl3pPr>
      <a:lvl4pPr marL="1305123" indent="-186446" algn="l" defTabSz="745785" rtl="0" eaLnBrk="1" latinLnBrk="0" hangingPunct="1">
        <a:lnSpc>
          <a:spcPct val="90000"/>
        </a:lnSpc>
        <a:spcBef>
          <a:spcPts val="408"/>
        </a:spcBef>
        <a:buFont typeface="Arial" panose="020B0604020202020204" pitchFamily="34" charset="0"/>
        <a:buChar char="•"/>
        <a:defRPr sz="1468" kern="1200">
          <a:solidFill>
            <a:schemeClr val="tx1"/>
          </a:solidFill>
          <a:latin typeface="+mn-lt"/>
          <a:ea typeface="+mn-ea"/>
          <a:cs typeface="+mn-cs"/>
        </a:defRPr>
      </a:lvl4pPr>
      <a:lvl5pPr marL="1678015" indent="-186446" algn="l" defTabSz="745785" rtl="0" eaLnBrk="1" latinLnBrk="0" hangingPunct="1">
        <a:lnSpc>
          <a:spcPct val="90000"/>
        </a:lnSpc>
        <a:spcBef>
          <a:spcPts val="408"/>
        </a:spcBef>
        <a:buFont typeface="Arial" panose="020B0604020202020204" pitchFamily="34" charset="0"/>
        <a:buChar char="•"/>
        <a:defRPr sz="1468" kern="1200">
          <a:solidFill>
            <a:schemeClr val="tx1"/>
          </a:solidFill>
          <a:latin typeface="+mn-lt"/>
          <a:ea typeface="+mn-ea"/>
          <a:cs typeface="+mn-cs"/>
        </a:defRPr>
      </a:lvl5pPr>
      <a:lvl6pPr marL="2050908" indent="-186446" algn="l" defTabSz="745785" rtl="0" eaLnBrk="1" latinLnBrk="0" hangingPunct="1">
        <a:lnSpc>
          <a:spcPct val="90000"/>
        </a:lnSpc>
        <a:spcBef>
          <a:spcPts val="408"/>
        </a:spcBef>
        <a:buFont typeface="Arial" panose="020B0604020202020204" pitchFamily="34" charset="0"/>
        <a:buChar char="•"/>
        <a:defRPr sz="1468" kern="1200">
          <a:solidFill>
            <a:schemeClr val="tx1"/>
          </a:solidFill>
          <a:latin typeface="+mn-lt"/>
          <a:ea typeface="+mn-ea"/>
          <a:cs typeface="+mn-cs"/>
        </a:defRPr>
      </a:lvl6pPr>
      <a:lvl7pPr marL="2423800" indent="-186446" algn="l" defTabSz="745785" rtl="0" eaLnBrk="1" latinLnBrk="0" hangingPunct="1">
        <a:lnSpc>
          <a:spcPct val="90000"/>
        </a:lnSpc>
        <a:spcBef>
          <a:spcPts val="408"/>
        </a:spcBef>
        <a:buFont typeface="Arial" panose="020B0604020202020204" pitchFamily="34" charset="0"/>
        <a:buChar char="•"/>
        <a:defRPr sz="1468" kern="1200">
          <a:solidFill>
            <a:schemeClr val="tx1"/>
          </a:solidFill>
          <a:latin typeface="+mn-lt"/>
          <a:ea typeface="+mn-ea"/>
          <a:cs typeface="+mn-cs"/>
        </a:defRPr>
      </a:lvl7pPr>
      <a:lvl8pPr marL="2796692" indent="-186446" algn="l" defTabSz="745785" rtl="0" eaLnBrk="1" latinLnBrk="0" hangingPunct="1">
        <a:lnSpc>
          <a:spcPct val="90000"/>
        </a:lnSpc>
        <a:spcBef>
          <a:spcPts val="408"/>
        </a:spcBef>
        <a:buFont typeface="Arial" panose="020B0604020202020204" pitchFamily="34" charset="0"/>
        <a:buChar char="•"/>
        <a:defRPr sz="1468" kern="1200">
          <a:solidFill>
            <a:schemeClr val="tx1"/>
          </a:solidFill>
          <a:latin typeface="+mn-lt"/>
          <a:ea typeface="+mn-ea"/>
          <a:cs typeface="+mn-cs"/>
        </a:defRPr>
      </a:lvl8pPr>
      <a:lvl9pPr marL="3169585" indent="-186446" algn="l" defTabSz="745785" rtl="0" eaLnBrk="1" latinLnBrk="0" hangingPunct="1">
        <a:lnSpc>
          <a:spcPct val="90000"/>
        </a:lnSpc>
        <a:spcBef>
          <a:spcPts val="408"/>
        </a:spcBef>
        <a:buFont typeface="Arial" panose="020B0604020202020204" pitchFamily="34" charset="0"/>
        <a:buChar char="•"/>
        <a:defRPr sz="1468" kern="1200">
          <a:solidFill>
            <a:schemeClr val="tx1"/>
          </a:solidFill>
          <a:latin typeface="+mn-lt"/>
          <a:ea typeface="+mn-ea"/>
          <a:cs typeface="+mn-cs"/>
        </a:defRPr>
      </a:lvl9pPr>
    </p:bodyStyle>
    <p:otherStyle>
      <a:defPPr>
        <a:defRPr lang="sv-SE"/>
      </a:defPPr>
      <a:lvl1pPr marL="0" algn="l" defTabSz="745785" rtl="0" eaLnBrk="1" latinLnBrk="0" hangingPunct="1">
        <a:defRPr sz="1468" kern="1200">
          <a:solidFill>
            <a:schemeClr val="tx1"/>
          </a:solidFill>
          <a:latin typeface="+mn-lt"/>
          <a:ea typeface="+mn-ea"/>
          <a:cs typeface="+mn-cs"/>
        </a:defRPr>
      </a:lvl1pPr>
      <a:lvl2pPr marL="372892" algn="l" defTabSz="745785" rtl="0" eaLnBrk="1" latinLnBrk="0" hangingPunct="1">
        <a:defRPr sz="1468" kern="1200">
          <a:solidFill>
            <a:schemeClr val="tx1"/>
          </a:solidFill>
          <a:latin typeface="+mn-lt"/>
          <a:ea typeface="+mn-ea"/>
          <a:cs typeface="+mn-cs"/>
        </a:defRPr>
      </a:lvl2pPr>
      <a:lvl3pPr marL="745785" algn="l" defTabSz="745785" rtl="0" eaLnBrk="1" latinLnBrk="0" hangingPunct="1">
        <a:defRPr sz="1468" kern="1200">
          <a:solidFill>
            <a:schemeClr val="tx1"/>
          </a:solidFill>
          <a:latin typeface="+mn-lt"/>
          <a:ea typeface="+mn-ea"/>
          <a:cs typeface="+mn-cs"/>
        </a:defRPr>
      </a:lvl3pPr>
      <a:lvl4pPr marL="1118677" algn="l" defTabSz="745785" rtl="0" eaLnBrk="1" latinLnBrk="0" hangingPunct="1">
        <a:defRPr sz="1468" kern="1200">
          <a:solidFill>
            <a:schemeClr val="tx1"/>
          </a:solidFill>
          <a:latin typeface="+mn-lt"/>
          <a:ea typeface="+mn-ea"/>
          <a:cs typeface="+mn-cs"/>
        </a:defRPr>
      </a:lvl4pPr>
      <a:lvl5pPr marL="1491569" algn="l" defTabSz="745785" rtl="0" eaLnBrk="1" latinLnBrk="0" hangingPunct="1">
        <a:defRPr sz="1468" kern="1200">
          <a:solidFill>
            <a:schemeClr val="tx1"/>
          </a:solidFill>
          <a:latin typeface="+mn-lt"/>
          <a:ea typeface="+mn-ea"/>
          <a:cs typeface="+mn-cs"/>
        </a:defRPr>
      </a:lvl5pPr>
      <a:lvl6pPr marL="1864462" algn="l" defTabSz="745785" rtl="0" eaLnBrk="1" latinLnBrk="0" hangingPunct="1">
        <a:defRPr sz="1468" kern="1200">
          <a:solidFill>
            <a:schemeClr val="tx1"/>
          </a:solidFill>
          <a:latin typeface="+mn-lt"/>
          <a:ea typeface="+mn-ea"/>
          <a:cs typeface="+mn-cs"/>
        </a:defRPr>
      </a:lvl6pPr>
      <a:lvl7pPr marL="2237354" algn="l" defTabSz="745785" rtl="0" eaLnBrk="1" latinLnBrk="0" hangingPunct="1">
        <a:defRPr sz="1468" kern="1200">
          <a:solidFill>
            <a:schemeClr val="tx1"/>
          </a:solidFill>
          <a:latin typeface="+mn-lt"/>
          <a:ea typeface="+mn-ea"/>
          <a:cs typeface="+mn-cs"/>
        </a:defRPr>
      </a:lvl7pPr>
      <a:lvl8pPr marL="2610246" algn="l" defTabSz="745785" rtl="0" eaLnBrk="1" latinLnBrk="0" hangingPunct="1">
        <a:defRPr sz="1468" kern="1200">
          <a:solidFill>
            <a:schemeClr val="tx1"/>
          </a:solidFill>
          <a:latin typeface="+mn-lt"/>
          <a:ea typeface="+mn-ea"/>
          <a:cs typeface="+mn-cs"/>
        </a:defRPr>
      </a:lvl8pPr>
      <a:lvl9pPr marL="2983139" algn="l" defTabSz="745785" rtl="0" eaLnBrk="1" latinLnBrk="0" hangingPunct="1">
        <a:defRPr sz="14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nsilium.europa.eu/en/european-council/president/" TargetMode="External"/><Relationship Id="rId3" Type="http://schemas.openxmlformats.org/officeDocument/2006/relationships/hyperlink" Target="https://www.eeas.europa.eu/eeas/about-european-external-action-service_en#8424%20" TargetMode="External"/><Relationship Id="rId7" Type="http://schemas.openxmlformats.org/officeDocument/2006/relationships/hyperlink" Target="https://commissioners.ec.europa.eu/index_en" TargetMode="External"/><Relationship Id="rId2" Type="http://schemas.openxmlformats.org/officeDocument/2006/relationships/hyperlink" Target="https://european-union.europa.eu/institutions-law-budget/institutions-and-bodies/search-all-eu-institutions-and-bodies/european-council_en" TargetMode="External"/><Relationship Id="rId1" Type="http://schemas.openxmlformats.org/officeDocument/2006/relationships/slideLayout" Target="../slideLayouts/slideLayout8.xml"/><Relationship Id="rId6" Type="http://schemas.openxmlformats.org/officeDocument/2006/relationships/hyperlink" Target="https://www.consilium.europa.eu/en/european-council/members/" TargetMode="External"/><Relationship Id="rId5" Type="http://schemas.openxmlformats.org/officeDocument/2006/relationships/hyperlink" Target="https://european-union.europa.eu/institutions-law-budget/institutions-and-bodies/search-all-eu-institutions-and-bodies/council-european-union_en" TargetMode="External"/><Relationship Id="rId4" Type="http://schemas.openxmlformats.org/officeDocument/2006/relationships/hyperlink" Target="https://european-union.europa.eu/institutions-law-budget/institutions-and-bodies/search-all-eu-institutions-and-bodies/european-commission_en"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european-union.europa.eu/institutions-law-budget/law/how-eu-policy-decided_en"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europarl.europa.eu/factsheets/en/sheet/71/environment-policy-general-principles-and-basic-framework"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health.ec.europa.eu/eu-health-policy/overview_en"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european-union.europa.eu/institutions-law-budget/institutions-and-bodies/institutions-and-bodies-profiles_en?f%5B0%5D=oe_organisation_eu_type%3Ahttp%3A//publications.europa.eu/resource/authority/corporate-body-classification/AGENCY_DEC"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health-topics/chemical-safety#tab=tab_1" TargetMode="External"/><Relationship Id="rId2" Type="http://schemas.openxmlformats.org/officeDocument/2006/relationships/hyperlink" Target="https://www.pops.int/"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v-health.org/" TargetMode="External"/><Relationship Id="rId7" Type="http://schemas.openxmlformats.org/officeDocument/2006/relationships/hyperlink" Target="https://www.ipcp.ch/" TargetMode="External"/><Relationship Id="rId2" Type="http://schemas.openxmlformats.org/officeDocument/2006/relationships/hyperlink" Target="https://cefic.org/about-us/" TargetMode="External"/><Relationship Id="rId1" Type="http://schemas.openxmlformats.org/officeDocument/2006/relationships/slideLayout" Target="../slideLayouts/slideLayout8.xml"/><Relationship Id="rId6" Type="http://schemas.openxmlformats.org/officeDocument/2006/relationships/hyperlink" Target="https://www.pan-europe.info/" TargetMode="External"/><Relationship Id="rId5" Type="http://schemas.openxmlformats.org/officeDocument/2006/relationships/hyperlink" Target="https://chemsec.org/about/" TargetMode="External"/><Relationship Id="rId4" Type="http://schemas.openxmlformats.org/officeDocument/2006/relationships/hyperlink" Target="https://www.eceto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nders.Jidesj&#246;@liu.se" TargetMode="External"/><Relationship Id="rId2" Type="http://schemas.openxmlformats.org/officeDocument/2006/relationships/hyperlink" Target="mailto:helen.hakansson@ki.se"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EN/legal-content/summary/the-precautionary-principle.html" TargetMode="External"/><Relationship Id="rId2" Type="http://schemas.openxmlformats.org/officeDocument/2006/relationships/hyperlink" Target="https://eur-lex.europa.eu/EN/legal-content/glossary/principle-of-subsidiarity.htm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6.bin"/><Relationship Id="rId18" Type="http://schemas.openxmlformats.org/officeDocument/2006/relationships/image" Target="../media/image19.wmf"/><Relationship Id="rId26" Type="http://schemas.openxmlformats.org/officeDocument/2006/relationships/image" Target="../media/image23.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6.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notesSlide" Target="../notesSlides/notesSlide1.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slideLayout" Target="../slideLayouts/slideLayout18.xml"/><Relationship Id="rId6" Type="http://schemas.openxmlformats.org/officeDocument/2006/relationships/image" Target="../media/image13.wmf"/><Relationship Id="rId11" Type="http://schemas.openxmlformats.org/officeDocument/2006/relationships/oleObject" Target="../embeddings/oleObject5.bin"/><Relationship Id="rId24" Type="http://schemas.openxmlformats.org/officeDocument/2006/relationships/image" Target="../media/image22.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hyperlink" Target="mailto:peeter.part@slu.se" TargetMode="External"/><Relationship Id="rId10" Type="http://schemas.openxmlformats.org/officeDocument/2006/relationships/image" Target="../media/image15.wmf"/><Relationship Id="rId19" Type="http://schemas.openxmlformats.org/officeDocument/2006/relationships/oleObject" Target="../embeddings/oleObject9.bin"/><Relationship Id="rId4" Type="http://schemas.openxmlformats.org/officeDocument/2006/relationships/image" Target="../media/image12.wmf"/><Relationship Id="rId9" Type="http://schemas.openxmlformats.org/officeDocument/2006/relationships/oleObject" Target="../embeddings/oleObject4.bin"/><Relationship Id="rId14" Type="http://schemas.openxmlformats.org/officeDocument/2006/relationships/image" Target="../media/image17.wmf"/><Relationship Id="rId22" Type="http://schemas.openxmlformats.org/officeDocument/2006/relationships/image" Target="../media/image21.wmf"/><Relationship Id="rId27" Type="http://schemas.openxmlformats.org/officeDocument/2006/relationships/hyperlink" Target="https://european-union.europa.eu/institutions-law-budget/institutions-and-bodies/types-institutions-and-bodies_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uropean-union.europa.eu/institutions-law-budget/institutions-and-bodies/search-all-eu-institutions-and-bodies/european-commission_en" TargetMode="External"/><Relationship Id="rId2" Type="http://schemas.openxmlformats.org/officeDocument/2006/relationships/hyperlink" Target="https://european-union.europa.eu/institutions-law-budget/institutions-and-bodies/search-all-eu-institutions-and-bodies/european-court-auditors-eca_en"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commissioners.ec.europa.eu/ursula-von-der-leyen_en" TargetMode="External"/><Relationship Id="rId2" Type="http://schemas.openxmlformats.org/officeDocument/2006/relationships/hyperlink" Target="https://commissioners.ec.europa.eu/index_en" TargetMode="External"/><Relationship Id="rId1" Type="http://schemas.openxmlformats.org/officeDocument/2006/relationships/slideLayout" Target="../slideLayouts/slideLayout8.xml"/><Relationship Id="rId4" Type="http://schemas.openxmlformats.org/officeDocument/2006/relationships/hyperlink" Target="https://commission.europa.eu/about-european-commission/departments-and-executive-agencies_en"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commission.europa.eu/about-european-commission/departments-and-executive-agencies_en"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european-union.europa.eu/institutions-law-budget/institutions-and-bodies/search-all-eu-institutions-and-bodies/council-european-union_en" TargetMode="External"/><Relationship Id="rId7" Type="http://schemas.openxmlformats.org/officeDocument/2006/relationships/hyperlink" Target="https://european-union.europa.eu/institutions-law-budget/institutions-and-bodies/search-all-eu-institutions-and-bodies/european-central-bank-ecb_en" TargetMode="External"/><Relationship Id="rId2" Type="http://schemas.openxmlformats.org/officeDocument/2006/relationships/hyperlink" Target="https://european-union.europa.eu/institutions-law-budget/institutions-and-bodies/search-all-eu-institutions-and-bodies/european-parliament_en" TargetMode="External"/><Relationship Id="rId1" Type="http://schemas.openxmlformats.org/officeDocument/2006/relationships/slideLayout" Target="../slideLayouts/slideLayout8.xml"/><Relationship Id="rId6" Type="http://schemas.openxmlformats.org/officeDocument/2006/relationships/hyperlink" Target="https://commissioners.ec.europa.eu/index_en" TargetMode="External"/><Relationship Id="rId5" Type="http://schemas.openxmlformats.org/officeDocument/2006/relationships/hyperlink" Target="https://commission.europa.eu/strategy-and-policy/strategic-planning/how-priorities-are-set_en" TargetMode="External"/><Relationship Id="rId4" Type="http://schemas.openxmlformats.org/officeDocument/2006/relationships/hyperlink" Target="https://european-union.europa.eu/institutions-law-budget/institutions-and-bodies/search-all-eu-institutions-and-bodies/european-commission_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uropean-union.europa.eu/institutions-law-budget/institutions-and-bodies/search-all-eu-institutions-and-bodies/european-parliament_en" TargetMode="External"/><Relationship Id="rId7" Type="http://schemas.openxmlformats.org/officeDocument/2006/relationships/hyperlink" Target="https://www.consilium.europa.eu/en/council-eu/configurations/" TargetMode="External"/><Relationship Id="rId2" Type="http://schemas.openxmlformats.org/officeDocument/2006/relationships/hyperlink" Target="https://european-union.europa.eu/institutions-law-budget/institutions-and-bodies/search-all-eu-institutions-and-bodies/council-european-union_en" TargetMode="External"/><Relationship Id="rId1" Type="http://schemas.openxmlformats.org/officeDocument/2006/relationships/slideLayout" Target="../slideLayouts/slideLayout8.xml"/><Relationship Id="rId6" Type="http://schemas.openxmlformats.org/officeDocument/2006/relationships/hyperlink" Target="https://european-union.europa.eu/institutions-law-budget/budget/how-eu-budget-adopted_en" TargetMode="External"/><Relationship Id="rId5" Type="http://schemas.openxmlformats.org/officeDocument/2006/relationships/hyperlink" Target="https://european-union.europa.eu/institutions-law-budget/institutions-and-bodies/search-all-eu-institutions-and-bodies/european-council_en" TargetMode="External"/><Relationship Id="rId4" Type="http://schemas.openxmlformats.org/officeDocument/2006/relationships/hyperlink" Target="https://european-union.europa.eu/institutions-law-budget/institutions-and-bodies/search-all-eu-institutions-and-bodies/european-commission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BA01FE7-7863-CEC7-2EB6-EFFC6A3A5B34}"/>
              </a:ext>
            </a:extLst>
          </p:cNvPr>
          <p:cNvSpPr>
            <a:spLocks noGrp="1"/>
          </p:cNvSpPr>
          <p:nvPr>
            <p:ph type="body" sz="quarter" idx="11"/>
          </p:nvPr>
        </p:nvSpPr>
        <p:spPr/>
        <p:txBody>
          <a:bodyPr/>
          <a:lstStyle/>
          <a:p>
            <a:endParaRPr lang="en-GB" dirty="0"/>
          </a:p>
        </p:txBody>
      </p:sp>
      <p:sp>
        <p:nvSpPr>
          <p:cNvPr id="3" name="Platshållare för bild 2">
            <a:extLst>
              <a:ext uri="{FF2B5EF4-FFF2-40B4-BE49-F238E27FC236}">
                <a16:creationId xmlns:a16="http://schemas.microsoft.com/office/drawing/2014/main" id="{4A077DE6-0124-C8CE-93A8-25AC27F51BAA}"/>
              </a:ext>
            </a:extLst>
          </p:cNvPr>
          <p:cNvSpPr>
            <a:spLocks noGrp="1"/>
          </p:cNvSpPr>
          <p:nvPr>
            <p:ph type="pic" sz="quarter" idx="10"/>
          </p:nvPr>
        </p:nvSpPr>
        <p:spPr/>
      </p:sp>
      <p:sp>
        <p:nvSpPr>
          <p:cNvPr id="4" name="Rubrik 3">
            <a:extLst>
              <a:ext uri="{FF2B5EF4-FFF2-40B4-BE49-F238E27FC236}">
                <a16:creationId xmlns:a16="http://schemas.microsoft.com/office/drawing/2014/main" id="{6EE96FE2-EAB1-1142-968B-18EC2F6AA1E9}"/>
              </a:ext>
            </a:extLst>
          </p:cNvPr>
          <p:cNvSpPr>
            <a:spLocks noGrp="1"/>
          </p:cNvSpPr>
          <p:nvPr>
            <p:ph type="title"/>
          </p:nvPr>
        </p:nvSpPr>
        <p:spPr>
          <a:xfrm>
            <a:off x="780821" y="87757"/>
            <a:ext cx="8683771" cy="1505864"/>
          </a:xfrm>
        </p:spPr>
        <p:txBody>
          <a:bodyPr/>
          <a:lstStyle/>
          <a:p>
            <a:pPr algn="ctr"/>
            <a:br>
              <a:rPr lang="en-GB" sz="2400" dirty="0"/>
            </a:br>
            <a:br>
              <a:rPr lang="en-GB" sz="2400" dirty="0"/>
            </a:br>
            <a:r>
              <a:rPr lang="en-GB" sz="2400" dirty="0"/>
              <a:t>Swedish Academic Consortium on Chemical Safety (SWACCS)</a:t>
            </a:r>
            <a:br>
              <a:rPr lang="en-GB" sz="2400" dirty="0"/>
            </a:br>
            <a:br>
              <a:rPr lang="en-GB" sz="2400" dirty="0"/>
            </a:br>
            <a:r>
              <a:rPr lang="en-GB" sz="2400" dirty="0"/>
              <a:t>Seminar series on Regulatory Toxicology II</a:t>
            </a:r>
            <a:br>
              <a:rPr lang="en-GB" sz="2800" dirty="0"/>
            </a:br>
            <a:endParaRPr lang="en-GB" sz="2800" dirty="0"/>
          </a:p>
        </p:txBody>
      </p:sp>
      <p:sp>
        <p:nvSpPr>
          <p:cNvPr id="5" name="Platshållare för innehåll 4">
            <a:extLst>
              <a:ext uri="{FF2B5EF4-FFF2-40B4-BE49-F238E27FC236}">
                <a16:creationId xmlns:a16="http://schemas.microsoft.com/office/drawing/2014/main" id="{32403BE9-1623-BE34-0C54-18779DDFAA3B}"/>
              </a:ext>
            </a:extLst>
          </p:cNvPr>
          <p:cNvSpPr>
            <a:spLocks noGrp="1"/>
          </p:cNvSpPr>
          <p:nvPr>
            <p:ph idx="1"/>
          </p:nvPr>
        </p:nvSpPr>
        <p:spPr>
          <a:xfrm>
            <a:off x="780821" y="1599747"/>
            <a:ext cx="7686285" cy="5062310"/>
          </a:xfrm>
        </p:spPr>
        <p:txBody>
          <a:bodyPr/>
          <a:lstStyle/>
          <a:p>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 October 2023    13.00 - 14.00</a:t>
            </a:r>
            <a:endParaRPr lang="en-US" sz="14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1"/>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Peeter </a:t>
            </a:r>
            <a:r>
              <a:rPr lang="en-US" sz="1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Pärt</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(Swedish Agricultural University (SLU))   Introduction to the seminar series. Brief presentation of the EU governance system in general and decision making concerning chemical safety. </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 November 2023    13.00 – 14.00</a:t>
            </a:r>
            <a:endParaRPr lang="sv-SE"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Linda </a:t>
            </a:r>
            <a:r>
              <a:rPr lang="en-US" sz="1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Spjuth</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(European Chemicals Agency) </a:t>
            </a:r>
            <a:r>
              <a:rPr lang="sv-SE" sz="1400" kern="100" dirty="0">
                <a:latin typeface="Calibri" panose="020F0502020204030204" pitchFamily="34" charset="0"/>
                <a:ea typeface="Times New Roman" panose="02020603050405020304" pitchFamily="18" charset="0"/>
                <a:cs typeface="Times New Roman" panose="02020603050405020304" pitchFamily="18" charset="0"/>
              </a:rPr>
              <a:t>.</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General presentation from ECHA  with outlooks on how ECHA is using scientific information</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 December 2023	13.00 - 14.00    </a:t>
            </a:r>
            <a:endParaRPr lang="sv-SE"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George </a:t>
            </a:r>
            <a:r>
              <a:rPr lang="en-US" sz="1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Kass</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(European Food Safety Authority) Presentation from EFSA and how EFSA is using scientific information in its work </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 January 2024   	13.00 – 14.00</a:t>
            </a:r>
            <a:endParaRPr lang="sv-SE"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Elisabeth Berggren: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(European Commission – Joint Research Centre (JRC)) </a:t>
            </a:r>
            <a:r>
              <a:rPr lang="sv-SE" sz="14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Presentation of EU Reference Laboratory for alternatives to animal testing (EURL ECVAM </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March 2024    	13.00 – 14.00</a:t>
            </a:r>
            <a:endParaRPr lang="sv-SE"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155"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Magnus </a:t>
            </a:r>
            <a:r>
              <a:rPr lang="en-US" sz="1155"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Lofstedt</a:t>
            </a:r>
            <a:r>
              <a:rPr lang="en-US" sz="1155"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(European Environment Agency (EEA))</a:t>
            </a:r>
            <a:r>
              <a:rPr lang="sv-SE" sz="1155" kern="100" dirty="0">
                <a:latin typeface="Calibri" panose="020F0502020204030204" pitchFamily="34" charset="0"/>
                <a:ea typeface="Times New Roman" panose="02020603050405020304" pitchFamily="18" charset="0"/>
                <a:cs typeface="Times New Roman" panose="02020603050405020304" pitchFamily="18" charset="0"/>
              </a:rPr>
              <a:t>. </a:t>
            </a:r>
            <a:r>
              <a:rPr lang="en-US" sz="1155"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Presentation from EEA work in the area of chemicals</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 April 2024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13.00-14.00	</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Dorota </a:t>
            </a:r>
            <a:r>
              <a:rPr lang="en-US" sz="1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Jarosinska</a:t>
            </a:r>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World Health </a:t>
            </a:r>
            <a:r>
              <a:rPr lang="en-US" sz="14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Organisation</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(WHO) Regional office for Europe)</a:t>
            </a:r>
            <a:r>
              <a:rPr lang="sv-SE" sz="14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Presentation of the role of WHO concerning advise and actions on chemicals and chemical safety</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May 2024 		13.00 – 14.00</a:t>
            </a:r>
            <a:endParaRPr lang="sv-SE"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Jonathan </a:t>
            </a:r>
            <a:r>
              <a:rPr lang="en-US" sz="1400" b="1"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Kleimark</a:t>
            </a:r>
            <a:r>
              <a:rPr lang="en-US" sz="1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ChemSec</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the International Chemical Secretariat)</a:t>
            </a:r>
            <a:r>
              <a:rPr lang="sv-SE" sz="1400" kern="100" dirty="0">
                <a:latin typeface="Calibri" panose="020F0502020204030204" pitchFamily="34" charset="0"/>
                <a:ea typeface="Times New Roman" panose="02020603050405020304" pitchFamily="18" charset="0"/>
                <a:cs typeface="Times New Roman" panose="02020603050405020304" pitchFamily="18" charset="0"/>
              </a:rPr>
              <a:t>.</a:t>
            </a:r>
            <a:r>
              <a:rPr lang="en-US" sz="1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Presentation from an European Non Governmental Organization (NGO) in the area of chemical safety.</a:t>
            </a:r>
            <a:endParaRPr lang="sv-SE"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134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4FF229C-D069-52BE-9D52-650BDAC49A2F}"/>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D7C70C5D-FB35-89D8-C823-E7E745AD2809}"/>
              </a:ext>
            </a:extLst>
          </p:cNvPr>
          <p:cNvSpPr>
            <a:spLocks noGrp="1"/>
          </p:cNvSpPr>
          <p:nvPr>
            <p:ph type="pic" sz="quarter" idx="10"/>
          </p:nvPr>
        </p:nvSpPr>
        <p:spPr/>
      </p:sp>
      <p:sp>
        <p:nvSpPr>
          <p:cNvPr id="4" name="Rubrik 3">
            <a:extLst>
              <a:ext uri="{FF2B5EF4-FFF2-40B4-BE49-F238E27FC236}">
                <a16:creationId xmlns:a16="http://schemas.microsoft.com/office/drawing/2014/main" id="{CCADA8AC-9549-8ACB-39C9-54FCC13ECAC7}"/>
              </a:ext>
            </a:extLst>
          </p:cNvPr>
          <p:cNvSpPr>
            <a:spLocks noGrp="1"/>
          </p:cNvSpPr>
          <p:nvPr>
            <p:ph type="title"/>
          </p:nvPr>
        </p:nvSpPr>
        <p:spPr>
          <a:xfrm>
            <a:off x="662110" y="1025537"/>
            <a:ext cx="8044417" cy="1263229"/>
          </a:xfrm>
        </p:spPr>
        <p:txBody>
          <a:bodyPr/>
          <a:lstStyle/>
          <a:p>
            <a:pPr algn="ctr"/>
            <a:r>
              <a:rPr lang="en-GB" sz="2610" dirty="0"/>
              <a:t>The European Council</a:t>
            </a:r>
            <a:br>
              <a:rPr lang="en-GB" sz="2610" dirty="0"/>
            </a:br>
            <a:br>
              <a:rPr lang="en-GB" sz="2610" dirty="0"/>
            </a:br>
            <a:r>
              <a:rPr lang="en-GB" sz="1142" dirty="0">
                <a:solidFill>
                  <a:srgbClr val="0070C0"/>
                </a:solidFill>
                <a:hlinkClick r:id="rId2">
                  <a:extLst>
                    <a:ext uri="{A12FA001-AC4F-418D-AE19-62706E023703}">
                      <ahyp:hlinkClr xmlns:ahyp="http://schemas.microsoft.com/office/drawing/2018/hyperlinkcolor" val="tx"/>
                    </a:ext>
                  </a:extLst>
                </a:hlinkClick>
              </a:rPr>
              <a:t>https://european-union.europa.eu/institutions-law-budget/institutions-and-bodies/search-all-eu-institutions-and-bodies/european-council_en</a:t>
            </a:r>
            <a:endParaRPr lang="en-GB" sz="1142" dirty="0">
              <a:solidFill>
                <a:srgbClr val="0070C0"/>
              </a:solidFill>
            </a:endParaRPr>
          </a:p>
        </p:txBody>
      </p:sp>
      <p:sp>
        <p:nvSpPr>
          <p:cNvPr id="5" name="Platshållare för innehåll 4">
            <a:extLst>
              <a:ext uri="{FF2B5EF4-FFF2-40B4-BE49-F238E27FC236}">
                <a16:creationId xmlns:a16="http://schemas.microsoft.com/office/drawing/2014/main" id="{380D2CD2-EEE3-B7CC-1B91-E5EE10F812C9}"/>
              </a:ext>
            </a:extLst>
          </p:cNvPr>
          <p:cNvSpPr>
            <a:spLocks noGrp="1"/>
          </p:cNvSpPr>
          <p:nvPr>
            <p:ph idx="1"/>
          </p:nvPr>
        </p:nvSpPr>
        <p:spPr>
          <a:xfrm>
            <a:off x="626989" y="2708286"/>
            <a:ext cx="8044417" cy="3561867"/>
          </a:xfrm>
        </p:spPr>
        <p:txBody>
          <a:bodyPr/>
          <a:lstStyle/>
          <a:p>
            <a:pPr marL="0" indent="0" algn="ctr">
              <a:buNone/>
            </a:pPr>
            <a:r>
              <a:rPr lang="sv-SE" sz="1957" dirty="0" err="1">
                <a:solidFill>
                  <a:srgbClr val="262B38"/>
                </a:solidFill>
                <a:latin typeface="arial" panose="020B0604020202020204" pitchFamily="34" charset="0"/>
              </a:rPr>
              <a:t>What</a:t>
            </a:r>
            <a:r>
              <a:rPr lang="sv-SE" sz="1957" dirty="0">
                <a:solidFill>
                  <a:srgbClr val="262B38"/>
                </a:solidFill>
                <a:latin typeface="arial" panose="020B0604020202020204" pitchFamily="34" charset="0"/>
              </a:rPr>
              <a:t> </a:t>
            </a:r>
            <a:r>
              <a:rPr lang="sv-SE" sz="1957" dirty="0" err="1">
                <a:solidFill>
                  <a:srgbClr val="262B38"/>
                </a:solidFill>
                <a:latin typeface="arial" panose="020B0604020202020204" pitchFamily="34" charset="0"/>
              </a:rPr>
              <a:t>does</a:t>
            </a:r>
            <a:r>
              <a:rPr lang="sv-SE" sz="1957" dirty="0">
                <a:solidFill>
                  <a:srgbClr val="262B38"/>
                </a:solidFill>
                <a:latin typeface="arial" panose="020B0604020202020204" pitchFamily="34" charset="0"/>
              </a:rPr>
              <a:t> the </a:t>
            </a:r>
            <a:r>
              <a:rPr lang="sv-SE" sz="1957" dirty="0" err="1">
                <a:solidFill>
                  <a:srgbClr val="262B38"/>
                </a:solidFill>
                <a:latin typeface="arial" panose="020B0604020202020204" pitchFamily="34" charset="0"/>
              </a:rPr>
              <a:t>European</a:t>
            </a:r>
            <a:r>
              <a:rPr lang="sv-SE" sz="1957" dirty="0">
                <a:solidFill>
                  <a:srgbClr val="262B38"/>
                </a:solidFill>
                <a:latin typeface="arial" panose="020B0604020202020204" pitchFamily="34" charset="0"/>
              </a:rPr>
              <a:t> Council do?</a:t>
            </a:r>
          </a:p>
          <a:p>
            <a:pPr marL="0" indent="0" algn="ctr">
              <a:buNone/>
            </a:pPr>
            <a:endParaRPr lang="sv-SE" sz="1957" dirty="0">
              <a:solidFill>
                <a:srgbClr val="262B38"/>
              </a:solidFill>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decides</a:t>
            </a:r>
            <a:r>
              <a:rPr lang="sv-SE" b="0" i="0" u="none" strike="noStrike" dirty="0">
                <a:solidFill>
                  <a:srgbClr val="515560"/>
                </a:solidFill>
                <a:effectLst/>
                <a:latin typeface="arial" panose="020B0604020202020204" pitchFamily="34" charset="0"/>
              </a:rPr>
              <a:t> on the </a:t>
            </a:r>
            <a:r>
              <a:rPr lang="sv-SE" b="0" i="0" u="none" strike="noStrike" dirty="0" err="1">
                <a:solidFill>
                  <a:srgbClr val="515560"/>
                </a:solidFill>
                <a:effectLst/>
                <a:latin typeface="arial" panose="020B0604020202020204" pitchFamily="34" charset="0"/>
              </a:rPr>
              <a:t>EU's</a:t>
            </a:r>
            <a:r>
              <a:rPr lang="sv-SE" b="0" i="0" u="none" strike="noStrike" dirty="0">
                <a:solidFill>
                  <a:srgbClr val="515560"/>
                </a:solidFill>
                <a:effectLst/>
                <a:latin typeface="arial" panose="020B0604020202020204" pitchFamily="34" charset="0"/>
              </a:rPr>
              <a:t> overall </a:t>
            </a:r>
            <a:r>
              <a:rPr lang="sv-SE" b="1" i="0" u="none" strike="noStrike" dirty="0" err="1">
                <a:solidFill>
                  <a:srgbClr val="515560"/>
                </a:solidFill>
                <a:effectLst/>
                <a:latin typeface="arial" panose="020B0604020202020204" pitchFamily="34" charset="0"/>
              </a:rPr>
              <a:t>direction</a:t>
            </a:r>
            <a:r>
              <a:rPr lang="sv-SE" b="0" i="0" u="none" strike="noStrike" dirty="0">
                <a:solidFill>
                  <a:srgbClr val="515560"/>
                </a:solidFill>
                <a:effectLst/>
                <a:latin typeface="arial" panose="020B0604020202020204" pitchFamily="34" charset="0"/>
              </a:rPr>
              <a:t> and </a:t>
            </a:r>
            <a:r>
              <a:rPr lang="sv-SE" b="0" i="0" u="none" strike="noStrike" dirty="0" err="1">
                <a:solidFill>
                  <a:srgbClr val="515560"/>
                </a:solidFill>
                <a:effectLst/>
                <a:latin typeface="arial" panose="020B0604020202020204" pitchFamily="34" charset="0"/>
              </a:rPr>
              <a:t>political</a:t>
            </a:r>
            <a:r>
              <a:rPr lang="sv-SE" b="0"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priorities</a:t>
            </a:r>
            <a:r>
              <a:rPr lang="sv-SE" b="0" i="0" u="none" strike="noStrike" dirty="0">
                <a:solidFill>
                  <a:srgbClr val="515560"/>
                </a:solidFill>
                <a:effectLst/>
                <a:latin typeface="arial" panose="020B0604020202020204" pitchFamily="34" charset="0"/>
              </a:rPr>
              <a:t> – </a:t>
            </a:r>
            <a:r>
              <a:rPr lang="sv-SE" b="0" i="0" u="none" strike="noStrike" dirty="0" err="1">
                <a:solidFill>
                  <a:srgbClr val="515560"/>
                </a:solidFill>
                <a:effectLst/>
                <a:latin typeface="arial" panose="020B0604020202020204" pitchFamily="34" charset="0"/>
              </a:rPr>
              <a:t>but</a:t>
            </a:r>
            <a:r>
              <a:rPr lang="sv-SE" b="0" i="0" u="none" strike="noStrike" dirty="0">
                <a:solidFill>
                  <a:srgbClr val="515560"/>
                </a:solidFill>
                <a:effectLst/>
                <a:latin typeface="arial" panose="020B0604020202020204" pitchFamily="34" charset="0"/>
              </a:rPr>
              <a:t> </a:t>
            </a:r>
            <a:r>
              <a:rPr lang="sv-SE" b="0" i="1" u="none" strike="noStrike" dirty="0" err="1">
                <a:solidFill>
                  <a:srgbClr val="515560"/>
                </a:solidFill>
                <a:effectLst/>
                <a:latin typeface="arial" panose="020B0604020202020204" pitchFamily="34" charset="0"/>
              </a:rPr>
              <a:t>does</a:t>
            </a:r>
            <a:r>
              <a:rPr lang="sv-SE" b="0" i="1" u="none" strike="noStrike" dirty="0">
                <a:solidFill>
                  <a:srgbClr val="515560"/>
                </a:solidFill>
                <a:effectLst/>
                <a:latin typeface="arial" panose="020B0604020202020204" pitchFamily="34" charset="0"/>
              </a:rPr>
              <a:t> not pass </a:t>
            </a:r>
            <a:r>
              <a:rPr lang="sv-SE" b="0" i="1" u="none" strike="noStrike" dirty="0" err="1">
                <a:solidFill>
                  <a:srgbClr val="515560"/>
                </a:solidFill>
                <a:effectLst/>
                <a:latin typeface="arial" panose="020B0604020202020204" pitchFamily="34" charset="0"/>
              </a:rPr>
              <a:t>laws</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a:solidFill>
                  <a:srgbClr val="515560"/>
                </a:solidFill>
                <a:effectLst/>
                <a:latin typeface="arial" panose="020B0604020202020204" pitchFamily="34" charset="0"/>
              </a:rPr>
              <a:t>deals </a:t>
            </a:r>
            <a:r>
              <a:rPr lang="sv-SE" b="0" i="0" u="none" strike="noStrike" dirty="0" err="1">
                <a:solidFill>
                  <a:srgbClr val="515560"/>
                </a:solidFill>
                <a:effectLst/>
                <a:latin typeface="arial" panose="020B0604020202020204" pitchFamily="34" charset="0"/>
              </a:rPr>
              <a:t>with</a:t>
            </a:r>
            <a:r>
              <a:rPr lang="sv-SE" b="0"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complex</a:t>
            </a:r>
            <a:r>
              <a:rPr lang="sv-SE" b="1" i="0" u="none" strike="noStrike" dirty="0">
                <a:solidFill>
                  <a:srgbClr val="515560"/>
                </a:solidFill>
                <a:effectLst/>
                <a:latin typeface="arial" panose="020B0604020202020204" pitchFamily="34" charset="0"/>
              </a:rPr>
              <a:t> or sensitive </a:t>
            </a:r>
            <a:r>
              <a:rPr lang="sv-SE" b="1" i="0" u="none" strike="noStrike" dirty="0" err="1">
                <a:solidFill>
                  <a:srgbClr val="515560"/>
                </a:solidFill>
                <a:effectLst/>
                <a:latin typeface="arial" panose="020B0604020202020204" pitchFamily="34" charset="0"/>
              </a:rPr>
              <a:t>issues</a:t>
            </a:r>
            <a:r>
              <a:rPr lang="sv-SE" b="1"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that</a:t>
            </a:r>
            <a:r>
              <a:rPr lang="sv-SE" b="1"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cannot</a:t>
            </a:r>
            <a:r>
              <a:rPr lang="sv-SE" b="1" i="0" u="none" strike="noStrike" dirty="0">
                <a:solidFill>
                  <a:srgbClr val="515560"/>
                </a:solidFill>
                <a:effectLst/>
                <a:latin typeface="arial" panose="020B0604020202020204" pitchFamily="34" charset="0"/>
              </a:rPr>
              <a:t> be </a:t>
            </a:r>
            <a:r>
              <a:rPr lang="sv-SE" b="1" i="0" u="none" strike="noStrike" dirty="0" err="1">
                <a:solidFill>
                  <a:srgbClr val="515560"/>
                </a:solidFill>
                <a:effectLst/>
                <a:latin typeface="arial" panose="020B0604020202020204" pitchFamily="34" charset="0"/>
              </a:rPr>
              <a:t>resolved</a:t>
            </a:r>
            <a:r>
              <a:rPr lang="sv-SE" b="0" i="0" u="none" strike="noStrike" dirty="0">
                <a:solidFill>
                  <a:srgbClr val="515560"/>
                </a:solidFill>
                <a:effectLst/>
                <a:latin typeface="arial" panose="020B0604020202020204" pitchFamily="34" charset="0"/>
              </a:rPr>
              <a:t> at </a:t>
            </a:r>
            <a:r>
              <a:rPr lang="sv-SE" b="0" i="0" u="none" strike="noStrike" dirty="0" err="1">
                <a:solidFill>
                  <a:srgbClr val="515560"/>
                </a:solidFill>
                <a:effectLst/>
                <a:latin typeface="arial" panose="020B0604020202020204" pitchFamily="34" charset="0"/>
              </a:rPr>
              <a:t>lower</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levels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intergovernmental</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cooperation</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a:solidFill>
                  <a:srgbClr val="515560"/>
                </a:solidFill>
                <a:effectLst/>
                <a:latin typeface="arial" panose="020B0604020202020204" pitchFamily="34" charset="0"/>
              </a:rPr>
              <a:t>sets the </a:t>
            </a:r>
            <a:r>
              <a:rPr lang="sv-SE" b="0" i="0" u="none" strike="noStrike" dirty="0" err="1">
                <a:solidFill>
                  <a:srgbClr val="515560"/>
                </a:solidFill>
                <a:effectLst/>
                <a:latin typeface="arial" panose="020B0604020202020204" pitchFamily="34" charset="0"/>
              </a:rPr>
              <a:t>EU's</a:t>
            </a:r>
            <a:r>
              <a:rPr lang="sv-SE" b="0" i="0" u="none" strike="noStrike" dirty="0">
                <a:solidFill>
                  <a:srgbClr val="515560"/>
                </a:solidFill>
                <a:effectLst/>
                <a:latin typeface="arial" panose="020B0604020202020204" pitchFamily="34" charset="0"/>
              </a:rPr>
              <a:t> </a:t>
            </a:r>
            <a:r>
              <a:rPr lang="sv-SE" b="0" i="0" u="sng" strike="noStrike" dirty="0">
                <a:solidFill>
                  <a:srgbClr val="510DCD"/>
                </a:solidFill>
                <a:effectLst/>
                <a:latin typeface="arial" panose="020B0604020202020204" pitchFamily="34" charset="0"/>
                <a:hlinkClick r:id="rId3"/>
              </a:rPr>
              <a:t>common foreign &amp; security policy</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taking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into</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account</a:t>
            </a:r>
            <a:r>
              <a:rPr lang="sv-SE" b="0" i="0" u="none" strike="noStrike" dirty="0">
                <a:solidFill>
                  <a:srgbClr val="515560"/>
                </a:solidFill>
                <a:effectLst/>
                <a:latin typeface="arial" panose="020B0604020202020204" pitchFamily="34" charset="0"/>
              </a:rPr>
              <a:t> EU </a:t>
            </a:r>
            <a:r>
              <a:rPr lang="sv-SE" b="0" i="0" u="none" strike="noStrike" dirty="0" err="1">
                <a:solidFill>
                  <a:srgbClr val="515560"/>
                </a:solidFill>
                <a:effectLst/>
                <a:latin typeface="arial" panose="020B0604020202020204" pitchFamily="34" charset="0"/>
              </a:rPr>
              <a:t>strategic</a:t>
            </a:r>
            <a:r>
              <a:rPr lang="sv-SE" b="0" i="0" u="none" strike="noStrike" dirty="0">
                <a:solidFill>
                  <a:srgbClr val="515560"/>
                </a:solidFill>
                <a:effectLst/>
                <a:latin typeface="arial" panose="020B0604020202020204" pitchFamily="34" charset="0"/>
              </a:rPr>
              <a:t> interests and </a:t>
            </a:r>
            <a:r>
              <a:rPr lang="sv-SE" b="0" i="0" u="none" strike="noStrike" dirty="0" err="1">
                <a:solidFill>
                  <a:srgbClr val="515560"/>
                </a:solidFill>
                <a:effectLst/>
                <a:latin typeface="arial" panose="020B0604020202020204" pitchFamily="34" charset="0"/>
              </a:rPr>
              <a:t>defence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implications</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nominates</a:t>
            </a:r>
            <a:r>
              <a:rPr lang="sv-SE" b="0" i="0" u="none" strike="noStrike" dirty="0">
                <a:solidFill>
                  <a:srgbClr val="515560"/>
                </a:solidFill>
                <a:effectLst/>
                <a:latin typeface="arial" panose="020B0604020202020204" pitchFamily="34" charset="0"/>
              </a:rPr>
              <a:t> and </a:t>
            </a:r>
            <a:r>
              <a:rPr lang="sv-SE" b="0" i="0" u="none" strike="noStrike" dirty="0" err="1">
                <a:solidFill>
                  <a:srgbClr val="515560"/>
                </a:solidFill>
                <a:effectLst/>
                <a:latin typeface="arial" panose="020B0604020202020204" pitchFamily="34" charset="0"/>
              </a:rPr>
              <a:t>appoints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candidates</a:t>
            </a:r>
            <a:r>
              <a:rPr lang="sv-SE" b="0" i="0" u="none" strike="noStrike" dirty="0">
                <a:solidFill>
                  <a:srgbClr val="515560"/>
                </a:solidFill>
                <a:effectLst/>
                <a:latin typeface="arial" panose="020B0604020202020204" pitchFamily="34" charset="0"/>
              </a:rPr>
              <a:t> to </a:t>
            </a:r>
            <a:r>
              <a:rPr lang="sv-SE" b="0" i="0" u="none" strike="noStrike" dirty="0" err="1">
                <a:solidFill>
                  <a:srgbClr val="515560"/>
                </a:solidFill>
                <a:effectLst/>
                <a:latin typeface="arial" panose="020B0604020202020204" pitchFamily="34" charset="0"/>
              </a:rPr>
              <a:t>certain</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high</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profile</a:t>
            </a:r>
            <a:r>
              <a:rPr lang="sv-SE" b="0" i="0" u="none" strike="noStrike" dirty="0">
                <a:solidFill>
                  <a:srgbClr val="515560"/>
                </a:solidFill>
                <a:effectLst/>
                <a:latin typeface="arial" panose="020B0604020202020204" pitchFamily="34" charset="0"/>
              </a:rPr>
              <a:t> EU </a:t>
            </a:r>
            <a:r>
              <a:rPr lang="sv-SE" b="0" i="0" u="none" strike="noStrike" dirty="0" err="1">
                <a:solidFill>
                  <a:srgbClr val="515560"/>
                </a:solidFill>
                <a:effectLst/>
                <a:latin typeface="arial" panose="020B0604020202020204" pitchFamily="34" charset="0"/>
              </a:rPr>
              <a:t>level</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roles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such</a:t>
            </a:r>
            <a:r>
              <a:rPr lang="sv-SE" b="0" i="0" u="none" strike="noStrike" dirty="0">
                <a:solidFill>
                  <a:srgbClr val="515560"/>
                </a:solidFill>
                <a:effectLst/>
                <a:latin typeface="arial" panose="020B0604020202020204" pitchFamily="34" charset="0"/>
              </a:rPr>
              <a:t> as the ECB and the Commission</a:t>
            </a:r>
          </a:p>
          <a:p>
            <a:pPr lvl="1"/>
            <a:r>
              <a:rPr lang="sv-SE" b="0" i="0" u="none" strike="noStrike" dirty="0">
                <a:solidFill>
                  <a:srgbClr val="515560"/>
                </a:solidFill>
                <a:effectLst/>
                <a:latin typeface="arial" panose="020B0604020202020204" pitchFamily="34" charset="0"/>
              </a:rPr>
              <a:t>On </a:t>
            </a:r>
            <a:r>
              <a:rPr lang="sv-SE" b="0" i="0" u="none" strike="noStrike" dirty="0" err="1">
                <a:solidFill>
                  <a:srgbClr val="515560"/>
                </a:solidFill>
                <a:effectLst/>
                <a:latin typeface="arial" panose="020B0604020202020204" pitchFamily="34" charset="0"/>
              </a:rPr>
              <a:t>each</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issue</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Council </a:t>
            </a:r>
            <a:r>
              <a:rPr lang="sv-SE" b="0" i="0" u="none" strike="noStrike" dirty="0" err="1">
                <a:solidFill>
                  <a:srgbClr val="515560"/>
                </a:solidFill>
                <a:effectLst/>
                <a:latin typeface="arial" panose="020B0604020202020204" pitchFamily="34" charset="0"/>
              </a:rPr>
              <a:t>can</a:t>
            </a:r>
            <a:r>
              <a:rPr lang="sv-SE" b="0" i="0" u="none" strike="noStrike" dirty="0">
                <a:solidFill>
                  <a:srgbClr val="515560"/>
                </a:solidFill>
                <a:effectLst/>
                <a:latin typeface="arial" panose="020B0604020202020204" pitchFamily="34" charset="0"/>
              </a:rPr>
              <a:t>:</a:t>
            </a:r>
          </a:p>
          <a:p>
            <a:pPr lvl="1">
              <a:buFont typeface="Arial" panose="020B0604020202020204" pitchFamily="34" charset="0"/>
              <a:buChar char="•"/>
            </a:pPr>
            <a:r>
              <a:rPr lang="sv-SE" b="0" i="0" u="none" strike="noStrike" dirty="0">
                <a:solidFill>
                  <a:srgbClr val="515560"/>
                </a:solidFill>
                <a:effectLst/>
                <a:latin typeface="arial" panose="020B0604020202020204" pitchFamily="34" charset="0"/>
              </a:rPr>
              <a:t>ask the </a:t>
            </a:r>
            <a:r>
              <a:rPr lang="sv-SE" b="0" i="0" u="sng" strike="noStrike" dirty="0">
                <a:solidFill>
                  <a:srgbClr val="510DCD"/>
                </a:solidFill>
                <a:effectLst/>
                <a:latin typeface="arial" panose="020B0604020202020204" pitchFamily="34" charset="0"/>
                <a:hlinkClick r:id="rId4"/>
              </a:rPr>
              <a:t>European Commission</a:t>
            </a:r>
            <a:r>
              <a:rPr lang="sv-SE" b="0" i="0" u="none" strike="noStrike" dirty="0">
                <a:solidFill>
                  <a:srgbClr val="515560"/>
                </a:solidFill>
                <a:effectLst/>
                <a:latin typeface="arial" panose="020B0604020202020204" pitchFamily="34" charset="0"/>
              </a:rPr>
              <a:t> to make a </a:t>
            </a:r>
            <a:r>
              <a:rPr lang="sv-SE" b="1" i="0" u="none" strike="noStrike" dirty="0" err="1">
                <a:solidFill>
                  <a:srgbClr val="515560"/>
                </a:solidFill>
                <a:effectLst/>
                <a:latin typeface="arial" panose="020B0604020202020204" pitchFamily="34" charset="0"/>
              </a:rPr>
              <a:t>proposal</a:t>
            </a:r>
            <a:r>
              <a:rPr lang="sv-SE" b="0" i="0" u="none" strike="noStrike" dirty="0">
                <a:solidFill>
                  <a:srgbClr val="515560"/>
                </a:solidFill>
                <a:effectLst/>
                <a:latin typeface="arial" panose="020B0604020202020204" pitchFamily="34" charset="0"/>
              </a:rPr>
              <a:t> to </a:t>
            </a:r>
            <a:r>
              <a:rPr lang="sv-SE" b="0" i="0" u="none" strike="noStrike" dirty="0" err="1">
                <a:solidFill>
                  <a:srgbClr val="515560"/>
                </a:solidFill>
                <a:effectLst/>
                <a:latin typeface="arial" panose="020B0604020202020204" pitchFamily="34" charset="0"/>
              </a:rPr>
              <a:t>address</a:t>
            </a:r>
            <a:r>
              <a:rPr lang="sv-SE" b="0" i="0" u="none" strike="noStrike" dirty="0">
                <a:solidFill>
                  <a:srgbClr val="515560"/>
                </a:solidFill>
                <a:effectLst/>
                <a:latin typeface="arial" panose="020B0604020202020204" pitchFamily="34" charset="0"/>
              </a:rPr>
              <a:t> it</a:t>
            </a:r>
          </a:p>
          <a:p>
            <a:pPr lvl="1">
              <a:buFont typeface="Arial" panose="020B0604020202020204" pitchFamily="34" charset="0"/>
              <a:buChar char="•"/>
            </a:pPr>
            <a:r>
              <a:rPr lang="sv-SE" b="0" i="0" u="none" strike="noStrike" dirty="0">
                <a:solidFill>
                  <a:srgbClr val="515560"/>
                </a:solidFill>
                <a:effectLst/>
                <a:latin typeface="arial" panose="020B0604020202020204" pitchFamily="34" charset="0"/>
              </a:rPr>
              <a:t>pass it on to the </a:t>
            </a:r>
            <a:r>
              <a:rPr lang="sv-SE" b="0" i="0" u="sng" strike="noStrike" dirty="0">
                <a:solidFill>
                  <a:srgbClr val="510DCD"/>
                </a:solidFill>
                <a:effectLst/>
                <a:latin typeface="arial" panose="020B0604020202020204" pitchFamily="34" charset="0"/>
                <a:hlinkClick r:id="rId5"/>
              </a:rPr>
              <a:t>Council of the EU</a:t>
            </a:r>
            <a:r>
              <a:rPr lang="sv-SE" b="0" i="0" u="none" strike="noStrike" dirty="0">
                <a:solidFill>
                  <a:srgbClr val="515560"/>
                </a:solidFill>
                <a:effectLst/>
                <a:latin typeface="arial" panose="020B0604020202020204" pitchFamily="34" charset="0"/>
              </a:rPr>
              <a:t> to deal </a:t>
            </a:r>
            <a:r>
              <a:rPr lang="sv-SE" b="0" i="0" u="none" strike="noStrike" dirty="0" err="1">
                <a:solidFill>
                  <a:srgbClr val="515560"/>
                </a:solidFill>
                <a:effectLst/>
                <a:latin typeface="arial" panose="020B0604020202020204" pitchFamily="34" charset="0"/>
              </a:rPr>
              <a:t>with</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endParaRPr lang="sv-SE" b="0" i="0" u="none" strike="noStrike" dirty="0">
              <a:solidFill>
                <a:srgbClr val="515560"/>
              </a:solidFill>
              <a:effectLst/>
              <a:latin typeface="arial" panose="020B0604020202020204" pitchFamily="34" charset="0"/>
            </a:endParaRPr>
          </a:p>
          <a:p>
            <a:pPr marL="0" indent="0" algn="ctr">
              <a:buNone/>
            </a:pPr>
            <a:r>
              <a:rPr lang="sv-SE" sz="1957" dirty="0" err="1">
                <a:solidFill>
                  <a:srgbClr val="262B38"/>
                </a:solidFill>
                <a:latin typeface="arial" panose="020B0604020202020204" pitchFamily="34" charset="0"/>
              </a:rPr>
              <a:t>Composition</a:t>
            </a:r>
            <a:endParaRPr lang="sv-SE" sz="1957" dirty="0">
              <a:solidFill>
                <a:srgbClr val="262B38"/>
              </a:solidFill>
              <a:latin typeface="arial" panose="020B0604020202020204" pitchFamily="34" charset="0"/>
            </a:endParaRPr>
          </a:p>
          <a:p>
            <a:pPr lvl="1"/>
            <a:r>
              <a:rPr lang="sv-SE" b="0" i="0" u="none" strike="noStrike" dirty="0">
                <a:solidFill>
                  <a:srgbClr val="515560"/>
                </a:solidFill>
                <a:effectLst/>
                <a:latin typeface="arial" panose="020B0604020202020204" pitchFamily="34" charset="0"/>
              </a:rPr>
              <a:t>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Council is </a:t>
            </a:r>
            <a:r>
              <a:rPr lang="sv-SE" b="0" i="0" u="none" strike="noStrike" dirty="0" err="1">
                <a:solidFill>
                  <a:srgbClr val="515560"/>
                </a:solidFill>
                <a:effectLst/>
                <a:latin typeface="arial" panose="020B0604020202020204" pitchFamily="34" charset="0"/>
              </a:rPr>
              <a:t>made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up</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the </a:t>
            </a:r>
            <a:r>
              <a:rPr lang="sv-SE" b="1" i="0" u="sng" strike="noStrike" dirty="0">
                <a:solidFill>
                  <a:srgbClr val="510DCD"/>
                </a:solidFill>
                <a:effectLst/>
                <a:latin typeface="arial" panose="020B0604020202020204" pitchFamily="34" charset="0"/>
                <a:hlinkClick r:id="rId6"/>
              </a:rPr>
              <a:t>heads of state or government of all EU countries</a:t>
            </a:r>
            <a:r>
              <a:rPr lang="sv-SE" b="1" i="0" strike="noStrike" dirty="0">
                <a:solidFill>
                  <a:srgbClr val="515560"/>
                </a:solidFill>
                <a:effectLst/>
                <a:latin typeface="arial" panose="020B0604020202020204" pitchFamily="34" charset="0"/>
              </a:rPr>
              <a:t>, </a:t>
            </a:r>
            <a:r>
              <a:rPr lang="sv-SE" b="0" i="0" u="none" strike="noStrike" dirty="0">
                <a:solidFill>
                  <a:srgbClr val="515560"/>
                </a:solidFill>
                <a:effectLst/>
                <a:latin typeface="arial" panose="020B0604020202020204" pitchFamily="34" charset="0"/>
              </a:rPr>
              <a:t>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Council President, and the </a:t>
            </a:r>
            <a:r>
              <a:rPr lang="sv-SE" b="0" i="0" u="sng" strike="noStrike" dirty="0">
                <a:solidFill>
                  <a:srgbClr val="510DCD"/>
                </a:solidFill>
                <a:effectLst/>
                <a:latin typeface="arial" panose="020B0604020202020204" pitchFamily="34" charset="0"/>
                <a:hlinkClick r:id="rId7"/>
              </a:rPr>
              <a:t>European Commission President</a:t>
            </a:r>
            <a:r>
              <a:rPr lang="sv-SE" b="0" i="0" u="none" strike="noStrike" dirty="0">
                <a:solidFill>
                  <a:srgbClr val="515560"/>
                </a:solidFill>
                <a:effectLst/>
                <a:latin typeface="arial" panose="020B0604020202020204" pitchFamily="34" charset="0"/>
              </a:rPr>
              <a:t>.</a:t>
            </a:r>
          </a:p>
          <a:p>
            <a:pPr lvl="1"/>
            <a:r>
              <a:rPr lang="sv-SE" b="0" i="0" u="none" strike="noStrike" dirty="0">
                <a:solidFill>
                  <a:srgbClr val="515560"/>
                </a:solidFill>
                <a:effectLst/>
                <a:latin typeface="arial" panose="020B0604020202020204" pitchFamily="34" charset="0"/>
              </a:rPr>
              <a:t>It is </a:t>
            </a:r>
            <a:r>
              <a:rPr lang="sv-SE" b="0" i="0" u="none" strike="noStrike" dirty="0" err="1">
                <a:solidFill>
                  <a:srgbClr val="515560"/>
                </a:solidFill>
                <a:effectLst/>
                <a:latin typeface="arial" panose="020B0604020202020204" pitchFamily="34" charset="0"/>
              </a:rPr>
              <a:t>convened</a:t>
            </a:r>
            <a:r>
              <a:rPr lang="sv-SE" b="0" i="0" u="none" strike="noStrike" dirty="0">
                <a:solidFill>
                  <a:srgbClr val="515560"/>
                </a:solidFill>
                <a:effectLst/>
                <a:latin typeface="arial" panose="020B0604020202020204" pitchFamily="34" charset="0"/>
              </a:rPr>
              <a:t> and </a:t>
            </a:r>
            <a:r>
              <a:rPr lang="sv-SE" b="0" i="0" u="none" strike="noStrike" dirty="0" err="1">
                <a:solidFill>
                  <a:srgbClr val="515560"/>
                </a:solidFill>
                <a:effectLst/>
                <a:latin typeface="arial" panose="020B0604020202020204" pitchFamily="34" charset="0"/>
              </a:rPr>
              <a:t>chaired</a:t>
            </a:r>
            <a:r>
              <a:rPr lang="sv-SE" b="0" i="0" u="none" strike="noStrike" dirty="0">
                <a:solidFill>
                  <a:srgbClr val="515560"/>
                </a:solidFill>
                <a:effectLst/>
                <a:latin typeface="arial" panose="020B0604020202020204" pitchFamily="34" charset="0"/>
              </a:rPr>
              <a:t> by </a:t>
            </a:r>
            <a:r>
              <a:rPr lang="sv-SE" b="0" i="0" u="none" strike="noStrike" dirty="0" err="1">
                <a:solidFill>
                  <a:srgbClr val="515560"/>
                </a:solidFill>
                <a:effectLst/>
                <a:latin typeface="arial" panose="020B0604020202020204" pitchFamily="34" charset="0"/>
              </a:rPr>
              <a:t>its</a:t>
            </a:r>
            <a:r>
              <a:rPr lang="sv-SE" b="0" i="0" u="none" strike="noStrike" dirty="0">
                <a:solidFill>
                  <a:srgbClr val="515560"/>
                </a:solidFill>
                <a:effectLst/>
                <a:latin typeface="arial" panose="020B0604020202020204" pitchFamily="34" charset="0"/>
              </a:rPr>
              <a:t> </a:t>
            </a:r>
            <a:r>
              <a:rPr lang="sv-SE" b="0" i="0" u="sng" strike="noStrike" dirty="0">
                <a:solidFill>
                  <a:srgbClr val="510DCD"/>
                </a:solidFill>
                <a:effectLst/>
                <a:latin typeface="arial" panose="020B0604020202020204" pitchFamily="34" charset="0"/>
                <a:hlinkClick r:id="rId8"/>
              </a:rPr>
              <a:t>President</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who</a:t>
            </a:r>
            <a:r>
              <a:rPr lang="sv-SE" b="0" i="0" u="none" strike="noStrike" dirty="0">
                <a:solidFill>
                  <a:srgbClr val="515560"/>
                </a:solidFill>
                <a:effectLst/>
                <a:latin typeface="arial" panose="020B0604020202020204" pitchFamily="34" charset="0"/>
              </a:rPr>
              <a:t> is </a:t>
            </a:r>
            <a:r>
              <a:rPr lang="sv-SE" b="0" i="0" u="none" strike="noStrike" dirty="0" err="1">
                <a:solidFill>
                  <a:srgbClr val="515560"/>
                </a:solidFill>
                <a:effectLst/>
                <a:latin typeface="arial" panose="020B0604020202020204" pitchFamily="34" charset="0"/>
              </a:rPr>
              <a:t>elected</a:t>
            </a:r>
            <a:r>
              <a:rPr lang="sv-SE" b="0" i="0" u="none" strike="noStrike" dirty="0">
                <a:solidFill>
                  <a:srgbClr val="515560"/>
                </a:solidFill>
                <a:effectLst/>
                <a:latin typeface="arial" panose="020B0604020202020204" pitchFamily="34" charset="0"/>
              </a:rPr>
              <a:t> by 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Council </a:t>
            </a:r>
            <a:r>
              <a:rPr lang="sv-SE" b="0" i="0" u="none" strike="noStrike" dirty="0" err="1">
                <a:solidFill>
                  <a:srgbClr val="515560"/>
                </a:solidFill>
                <a:effectLst/>
                <a:latin typeface="arial" panose="020B0604020202020204" pitchFamily="34" charset="0"/>
              </a:rPr>
              <a:t>itself</a:t>
            </a:r>
            <a:r>
              <a:rPr lang="sv-SE" b="0" i="0" u="none" strike="noStrike" dirty="0">
                <a:solidFill>
                  <a:srgbClr val="515560"/>
                </a:solidFill>
                <a:effectLst/>
                <a:latin typeface="arial" panose="020B0604020202020204" pitchFamily="34" charset="0"/>
              </a:rPr>
              <a:t> for a </a:t>
            </a:r>
            <a:r>
              <a:rPr lang="sv-SE" b="0" i="0" u="none" strike="noStrike" dirty="0" err="1">
                <a:solidFill>
                  <a:srgbClr val="515560"/>
                </a:solidFill>
                <a:effectLst/>
                <a:latin typeface="arial" panose="020B0604020202020204" pitchFamily="34" charset="0"/>
              </a:rPr>
              <a:t>once-renewable</a:t>
            </a:r>
            <a:r>
              <a:rPr lang="sv-SE" b="0"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two</a:t>
            </a:r>
            <a:r>
              <a:rPr lang="sv-SE" b="1" i="0" u="none" strike="noStrike" dirty="0">
                <a:solidFill>
                  <a:srgbClr val="515560"/>
                </a:solidFill>
                <a:effectLst/>
                <a:latin typeface="arial" panose="020B0604020202020204" pitchFamily="34" charset="0"/>
              </a:rPr>
              <a:t>-and-a-</a:t>
            </a:r>
            <a:r>
              <a:rPr lang="sv-SE" b="1" i="0" u="none" strike="noStrike" dirty="0" err="1">
                <a:solidFill>
                  <a:srgbClr val="515560"/>
                </a:solidFill>
                <a:effectLst/>
                <a:latin typeface="arial" panose="020B0604020202020204" pitchFamily="34" charset="0"/>
              </a:rPr>
              <a:t>half</a:t>
            </a:r>
            <a:r>
              <a:rPr lang="sv-SE" b="1" i="0" u="none" strike="noStrike" dirty="0">
                <a:solidFill>
                  <a:srgbClr val="515560"/>
                </a:solidFill>
                <a:effectLst/>
                <a:latin typeface="arial" panose="020B0604020202020204" pitchFamily="34" charset="0"/>
              </a:rPr>
              <a:t>-</a:t>
            </a:r>
            <a:r>
              <a:rPr lang="sv-SE" b="1" i="0" u="none" strike="noStrike" dirty="0" err="1">
                <a:solidFill>
                  <a:srgbClr val="515560"/>
                </a:solidFill>
                <a:effectLst/>
                <a:latin typeface="arial" panose="020B0604020202020204" pitchFamily="34" charset="0"/>
              </a:rPr>
              <a:t>year</a:t>
            </a:r>
            <a:r>
              <a:rPr lang="sv-SE" b="1" i="0" u="none" strike="noStrike" dirty="0">
                <a:solidFill>
                  <a:srgbClr val="515560"/>
                </a:solidFill>
                <a:effectLst/>
                <a:latin typeface="arial" panose="020B0604020202020204" pitchFamily="34" charset="0"/>
              </a:rPr>
              <a:t> term</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Among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other</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things</a:t>
            </a:r>
            <a:r>
              <a:rPr lang="sv-SE" b="0" i="0" u="none" strike="noStrike" dirty="0">
                <a:solidFill>
                  <a:srgbClr val="515560"/>
                </a:solidFill>
                <a:effectLst/>
                <a:latin typeface="arial" panose="020B0604020202020204" pitchFamily="34" charset="0"/>
              </a:rPr>
              <a:t>, the President </a:t>
            </a:r>
            <a:r>
              <a:rPr lang="sv-SE" b="0" i="0" u="none" strike="noStrike" dirty="0" err="1">
                <a:solidFill>
                  <a:srgbClr val="515560"/>
                </a:solidFill>
                <a:effectLst/>
                <a:latin typeface="arial" panose="020B0604020202020204" pitchFamily="34" charset="0"/>
              </a:rPr>
              <a:t>represents</a:t>
            </a:r>
            <a:r>
              <a:rPr lang="sv-SE" b="0" i="0" u="none" strike="noStrike" dirty="0">
                <a:solidFill>
                  <a:srgbClr val="515560"/>
                </a:solidFill>
                <a:effectLst/>
                <a:latin typeface="arial" panose="020B0604020202020204" pitchFamily="34" charset="0"/>
              </a:rPr>
              <a:t> the EU to the </a:t>
            </a:r>
            <a:r>
              <a:rPr lang="sv-SE" b="1" i="0" u="none" strike="noStrike" dirty="0" err="1">
                <a:solidFill>
                  <a:srgbClr val="515560"/>
                </a:solidFill>
                <a:effectLst/>
                <a:latin typeface="arial" panose="020B0604020202020204" pitchFamily="34" charset="0"/>
              </a:rPr>
              <a:t>outside</a:t>
            </a:r>
            <a:r>
              <a:rPr lang="sv-SE" b="1"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world</a:t>
            </a:r>
            <a:r>
              <a:rPr lang="sv-SE" b="0" i="0" u="none" strike="noStrike" dirty="0">
                <a:solidFill>
                  <a:srgbClr val="515560"/>
                </a:solidFill>
                <a:effectLst/>
                <a:latin typeface="arial" panose="020B0604020202020204" pitchFamily="34" charset="0"/>
              </a:rPr>
              <a:t>.</a:t>
            </a:r>
          </a:p>
          <a:p>
            <a:pPr marL="0" indent="0">
              <a:buNone/>
            </a:pPr>
            <a:br>
              <a:rPr lang="sv-SE" dirty="0"/>
            </a:br>
            <a:endParaRPr lang="en-GB" dirty="0"/>
          </a:p>
        </p:txBody>
      </p:sp>
    </p:spTree>
    <p:extLst>
      <p:ext uri="{BB962C8B-B14F-4D97-AF65-F5344CB8AC3E}">
        <p14:creationId xmlns:p14="http://schemas.microsoft.com/office/powerpoint/2010/main" val="110554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B548571-AF64-BDBE-EDE6-A7DAEBEC3194}"/>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603AFF7E-4027-D0B2-0761-ABDC69B21998}"/>
              </a:ext>
            </a:extLst>
          </p:cNvPr>
          <p:cNvSpPr>
            <a:spLocks noGrp="1"/>
          </p:cNvSpPr>
          <p:nvPr>
            <p:ph type="pic" sz="quarter" idx="10"/>
          </p:nvPr>
        </p:nvSpPr>
        <p:spPr/>
      </p:sp>
      <p:sp>
        <p:nvSpPr>
          <p:cNvPr id="4" name="Rubrik 3">
            <a:extLst>
              <a:ext uri="{FF2B5EF4-FFF2-40B4-BE49-F238E27FC236}">
                <a16:creationId xmlns:a16="http://schemas.microsoft.com/office/drawing/2014/main" id="{9CB4BA43-35BD-9537-02A6-F3E828699EC7}"/>
              </a:ext>
            </a:extLst>
          </p:cNvPr>
          <p:cNvSpPr>
            <a:spLocks noGrp="1"/>
          </p:cNvSpPr>
          <p:nvPr>
            <p:ph type="title"/>
          </p:nvPr>
        </p:nvSpPr>
        <p:spPr>
          <a:xfrm>
            <a:off x="778864" y="1042634"/>
            <a:ext cx="8044417" cy="1075513"/>
          </a:xfrm>
        </p:spPr>
        <p:txBody>
          <a:bodyPr/>
          <a:lstStyle/>
          <a:p>
            <a:pPr algn="ctr"/>
            <a:r>
              <a:rPr lang="sv-SE" sz="2610" dirty="0">
                <a:solidFill>
                  <a:srgbClr val="262B38"/>
                </a:solidFill>
                <a:latin typeface="arial" panose="020B0604020202020204" pitchFamily="34" charset="0"/>
              </a:rPr>
              <a:t>EU decision-</a:t>
            </a:r>
            <a:r>
              <a:rPr lang="sv-SE" sz="2610" dirty="0" err="1">
                <a:solidFill>
                  <a:srgbClr val="262B38"/>
                </a:solidFill>
                <a:latin typeface="arial" panose="020B0604020202020204" pitchFamily="34" charset="0"/>
              </a:rPr>
              <a:t>making</a:t>
            </a:r>
            <a:r>
              <a:rPr lang="sv-SE" sz="2610" dirty="0">
                <a:solidFill>
                  <a:srgbClr val="262B38"/>
                </a:solidFill>
                <a:latin typeface="arial" panose="020B0604020202020204" pitchFamily="34" charset="0"/>
              </a:rPr>
              <a:t> process</a:t>
            </a:r>
            <a:br>
              <a:rPr lang="sv-SE" sz="2610" dirty="0">
                <a:solidFill>
                  <a:srgbClr val="262B38"/>
                </a:solidFill>
                <a:latin typeface="arial" panose="020B0604020202020204" pitchFamily="34" charset="0"/>
              </a:rPr>
            </a:br>
            <a:r>
              <a:rPr lang="sv-SE" sz="1142" b="0" dirty="0">
                <a:solidFill>
                  <a:srgbClr val="0070C0"/>
                </a:solidFill>
                <a:latin typeface="arial" panose="020B0604020202020204" pitchFamily="34" charset="0"/>
                <a:hlinkClick r:id="rId2">
                  <a:extLst>
                    <a:ext uri="{A12FA001-AC4F-418D-AE19-62706E023703}">
                      <ahyp:hlinkClr xmlns:ahyp="http://schemas.microsoft.com/office/drawing/2018/hyperlinkcolor" val="tx"/>
                    </a:ext>
                  </a:extLst>
                </a:hlinkClick>
              </a:rPr>
              <a:t>https://european-union.europa.eu/institutions-law-budget/law/how-eu-policy-decided_en</a:t>
            </a:r>
            <a:br>
              <a:rPr lang="sv-SE" b="0" i="0" u="none" strike="noStrike" dirty="0">
                <a:solidFill>
                  <a:srgbClr val="262B38"/>
                </a:solidFill>
                <a:effectLst/>
                <a:latin typeface="arial" panose="020B0604020202020204" pitchFamily="34" charset="0"/>
              </a:rPr>
            </a:br>
            <a:endParaRPr lang="en-GB" dirty="0"/>
          </a:p>
        </p:txBody>
      </p:sp>
      <p:sp>
        <p:nvSpPr>
          <p:cNvPr id="5" name="Platshållare för innehåll 4">
            <a:extLst>
              <a:ext uri="{FF2B5EF4-FFF2-40B4-BE49-F238E27FC236}">
                <a16:creationId xmlns:a16="http://schemas.microsoft.com/office/drawing/2014/main" id="{659389A5-9502-208C-2BFE-88A16405F351}"/>
              </a:ext>
            </a:extLst>
          </p:cNvPr>
          <p:cNvSpPr>
            <a:spLocks noGrp="1"/>
          </p:cNvSpPr>
          <p:nvPr>
            <p:ph idx="1"/>
          </p:nvPr>
        </p:nvSpPr>
        <p:spPr>
          <a:xfrm>
            <a:off x="837241" y="2394707"/>
            <a:ext cx="8044417" cy="2975822"/>
          </a:xfrm>
        </p:spPr>
        <p:txBody>
          <a:bodyPr/>
          <a:lstStyle/>
          <a:p>
            <a:endParaRPr lang="sv-SE" b="0" i="0" u="none" strike="noStrike" dirty="0">
              <a:solidFill>
                <a:srgbClr val="515560"/>
              </a:solidFill>
              <a:effectLst/>
              <a:latin typeface="arial" panose="020B0604020202020204" pitchFamily="34" charset="0"/>
            </a:endParaRPr>
          </a:p>
          <a:p>
            <a:r>
              <a:rPr lang="sv-SE" b="0" i="0" u="none" strike="noStrike" dirty="0" err="1">
                <a:solidFill>
                  <a:srgbClr val="515560"/>
                </a:solidFill>
                <a:effectLst/>
                <a:latin typeface="arial" panose="020B0604020202020204" pitchFamily="34" charset="0"/>
              </a:rPr>
              <a:t>There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are</a:t>
            </a:r>
            <a:r>
              <a:rPr lang="sv-SE" b="0" i="0" u="none" strike="noStrike" dirty="0">
                <a:solidFill>
                  <a:srgbClr val="515560"/>
                </a:solidFill>
                <a:effectLst/>
                <a:latin typeface="arial" panose="020B0604020202020204" pitchFamily="34" charset="0"/>
              </a:rPr>
              <a:t> 3 </a:t>
            </a:r>
            <a:r>
              <a:rPr lang="sv-SE" b="0" i="0" u="none" strike="noStrike" dirty="0" err="1">
                <a:solidFill>
                  <a:srgbClr val="515560"/>
                </a:solidFill>
                <a:effectLst/>
                <a:latin typeface="arial" panose="020B0604020202020204" pitchFamily="34" charset="0"/>
              </a:rPr>
              <a:t>main</a:t>
            </a:r>
            <a:r>
              <a:rPr lang="sv-SE" b="0" i="0" u="none" strike="noStrike" dirty="0">
                <a:solidFill>
                  <a:srgbClr val="515560"/>
                </a:solidFill>
                <a:effectLst/>
                <a:latin typeface="arial" panose="020B0604020202020204" pitchFamily="34" charset="0"/>
              </a:rPr>
              <a:t> institutions </a:t>
            </a:r>
            <a:r>
              <a:rPr lang="sv-SE" b="0" i="0" u="none" strike="noStrike" dirty="0" err="1">
                <a:solidFill>
                  <a:srgbClr val="515560"/>
                </a:solidFill>
                <a:effectLst/>
                <a:latin typeface="arial" panose="020B0604020202020204" pitchFamily="34" charset="0"/>
              </a:rPr>
              <a:t>involved</a:t>
            </a:r>
            <a:r>
              <a:rPr lang="sv-SE" b="0" i="0" u="none" strike="noStrike" dirty="0">
                <a:solidFill>
                  <a:srgbClr val="515560"/>
                </a:solidFill>
                <a:effectLst/>
                <a:latin typeface="arial" panose="020B0604020202020204" pitchFamily="34" charset="0"/>
              </a:rPr>
              <a:t> in EU decision-</a:t>
            </a:r>
            <a:r>
              <a:rPr lang="sv-SE" b="0" i="0" u="none" strike="noStrike" dirty="0" err="1">
                <a:solidFill>
                  <a:srgbClr val="515560"/>
                </a:solidFill>
                <a:effectLst/>
                <a:latin typeface="arial" panose="020B0604020202020204" pitchFamily="34" charset="0"/>
              </a:rPr>
              <a:t>making</a:t>
            </a:r>
            <a:r>
              <a:rPr lang="sv-SE" b="0" i="0" u="none" strike="noStrike" dirty="0">
                <a:solidFill>
                  <a:srgbClr val="515560"/>
                </a:solidFill>
                <a:effectLst/>
                <a:latin typeface="arial" panose="020B0604020202020204" pitchFamily="34" charset="0"/>
              </a:rPr>
              <a:t>:</a:t>
            </a:r>
          </a:p>
          <a:p>
            <a:pPr marL="0" indent="0">
              <a:buNone/>
            </a:pPr>
            <a:endParaRPr lang="sv-SE" b="0" i="0" u="none" strike="noStrike" dirty="0">
              <a:solidFill>
                <a:srgbClr val="515560"/>
              </a:solidFill>
              <a:effectLst/>
              <a:latin typeface="arial" panose="020B0604020202020204" pitchFamily="34" charset="0"/>
            </a:endParaRPr>
          </a:p>
          <a:p>
            <a:pPr lvl="1">
              <a:buFont typeface="+mj-lt"/>
              <a:buAutoNum type="arabicPeriod"/>
            </a:pPr>
            <a:r>
              <a:rPr lang="sv-SE" b="0" i="0" u="none" strike="noStrike" dirty="0">
                <a:solidFill>
                  <a:srgbClr val="515560"/>
                </a:solidFill>
                <a:effectLst/>
                <a:latin typeface="arial" panose="020B0604020202020204" pitchFamily="34" charset="0"/>
              </a:rPr>
              <a:t>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Parliament</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representing</a:t>
            </a:r>
            <a:r>
              <a:rPr lang="sv-SE" b="0" i="0" u="none" strike="noStrike" dirty="0">
                <a:solidFill>
                  <a:srgbClr val="515560"/>
                </a:solidFill>
                <a:effectLst/>
                <a:latin typeface="arial" panose="020B0604020202020204" pitchFamily="34" charset="0"/>
              </a:rPr>
              <a:t> EU </a:t>
            </a:r>
            <a:r>
              <a:rPr lang="sv-SE" b="0" i="0" u="none" strike="noStrike" dirty="0" err="1">
                <a:solidFill>
                  <a:srgbClr val="515560"/>
                </a:solidFill>
                <a:effectLst/>
                <a:latin typeface="arial" panose="020B0604020202020204" pitchFamily="34" charset="0"/>
              </a:rPr>
              <a:t>citizens</a:t>
            </a:r>
            <a:endParaRPr lang="sv-SE" b="0" i="0" u="none" strike="noStrike" dirty="0">
              <a:solidFill>
                <a:srgbClr val="515560"/>
              </a:solidFill>
              <a:effectLst/>
              <a:latin typeface="arial" panose="020B0604020202020204" pitchFamily="34" charset="0"/>
            </a:endParaRPr>
          </a:p>
          <a:p>
            <a:pPr lvl="1">
              <a:buFont typeface="+mj-lt"/>
              <a:buAutoNum type="arabicPeriod"/>
            </a:pPr>
            <a:r>
              <a:rPr lang="sv-SE" b="0" i="0" u="none" strike="noStrike" dirty="0">
                <a:solidFill>
                  <a:srgbClr val="515560"/>
                </a:solidFill>
                <a:effectLst/>
                <a:latin typeface="arial" panose="020B0604020202020204" pitchFamily="34" charset="0"/>
              </a:rPr>
              <a:t>the Council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Union, </a:t>
            </a:r>
            <a:r>
              <a:rPr lang="sv-SE" b="0" i="0" u="none" strike="noStrike" dirty="0" err="1">
                <a:solidFill>
                  <a:srgbClr val="515560"/>
                </a:solidFill>
                <a:effectLst/>
                <a:latin typeface="arial" panose="020B0604020202020204" pitchFamily="34" charset="0"/>
              </a:rPr>
              <a:t>representing</a:t>
            </a:r>
            <a:r>
              <a:rPr lang="sv-SE" b="0" i="0" u="none" strike="noStrike" dirty="0">
                <a:solidFill>
                  <a:srgbClr val="515560"/>
                </a:solidFill>
                <a:effectLst/>
                <a:latin typeface="arial" panose="020B0604020202020204" pitchFamily="34" charset="0"/>
              </a:rPr>
              <a:t> EU </a:t>
            </a:r>
            <a:r>
              <a:rPr lang="sv-SE" b="0" i="0" u="none" strike="noStrike" dirty="0" err="1">
                <a:solidFill>
                  <a:srgbClr val="515560"/>
                </a:solidFill>
                <a:effectLst/>
                <a:latin typeface="arial" panose="020B0604020202020204" pitchFamily="34" charset="0"/>
              </a:rPr>
              <a:t>governments</a:t>
            </a:r>
            <a:endParaRPr lang="sv-SE" b="0" i="0" u="none" strike="noStrike" dirty="0">
              <a:solidFill>
                <a:srgbClr val="515560"/>
              </a:solidFill>
              <a:effectLst/>
              <a:latin typeface="arial" panose="020B0604020202020204" pitchFamily="34" charset="0"/>
            </a:endParaRPr>
          </a:p>
          <a:p>
            <a:pPr lvl="1">
              <a:buFont typeface="+mj-lt"/>
              <a:buAutoNum type="arabicPeriod"/>
            </a:pPr>
            <a:r>
              <a:rPr lang="sv-SE" b="0" i="0" u="none" strike="noStrike" dirty="0">
                <a:solidFill>
                  <a:srgbClr val="515560"/>
                </a:solidFill>
                <a:effectLst/>
                <a:latin typeface="arial" panose="020B0604020202020204" pitchFamily="34" charset="0"/>
              </a:rPr>
              <a:t>the </a:t>
            </a:r>
            <a:r>
              <a:rPr lang="sv-SE" b="0" i="0" u="none" strike="noStrike" dirty="0" err="1">
                <a:solidFill>
                  <a:srgbClr val="515560"/>
                </a:solidFill>
                <a:effectLst/>
                <a:latin typeface="arial" panose="020B0604020202020204" pitchFamily="34" charset="0"/>
              </a:rPr>
              <a:t>European</a:t>
            </a:r>
            <a:r>
              <a:rPr lang="sv-SE" b="0" i="0" u="none" strike="noStrike" dirty="0">
                <a:solidFill>
                  <a:srgbClr val="515560"/>
                </a:solidFill>
                <a:effectLst/>
                <a:latin typeface="arial" panose="020B0604020202020204" pitchFamily="34" charset="0"/>
              </a:rPr>
              <a:t> Commission, </a:t>
            </a:r>
            <a:r>
              <a:rPr lang="sv-SE" b="0" i="0" u="none" strike="noStrike" dirty="0" err="1">
                <a:solidFill>
                  <a:srgbClr val="515560"/>
                </a:solidFill>
                <a:effectLst/>
                <a:latin typeface="arial" panose="020B0604020202020204" pitchFamily="34" charset="0"/>
              </a:rPr>
              <a:t>representing</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EU’s</a:t>
            </a:r>
            <a:r>
              <a:rPr lang="sv-SE" b="0" i="0" u="none" strike="noStrike" dirty="0">
                <a:solidFill>
                  <a:srgbClr val="515560"/>
                </a:solidFill>
                <a:effectLst/>
                <a:latin typeface="arial" panose="020B0604020202020204" pitchFamily="34" charset="0"/>
              </a:rPr>
              <a:t> overall interests</a:t>
            </a:r>
          </a:p>
          <a:p>
            <a:pPr algn="l"/>
            <a:endParaRPr lang="sv-SE" b="0" i="0" u="none" strike="noStrike" dirty="0">
              <a:solidFill>
                <a:srgbClr val="515560"/>
              </a:solidFill>
              <a:effectLst/>
              <a:latin typeface="arial" panose="020B0604020202020204" pitchFamily="34" charset="0"/>
            </a:endParaRPr>
          </a:p>
          <a:p>
            <a:pPr algn="l"/>
            <a:r>
              <a:rPr lang="sv-SE" b="0" i="0" u="none" strike="noStrike" dirty="0">
                <a:solidFill>
                  <a:srgbClr val="515560"/>
                </a:solidFill>
                <a:effectLst/>
                <a:latin typeface="arial" panose="020B0604020202020204" pitchFamily="34" charset="0"/>
              </a:rPr>
              <a:t>EU </a:t>
            </a:r>
            <a:r>
              <a:rPr lang="sv-SE" b="0" i="0" u="none" strike="noStrike" dirty="0" err="1">
                <a:solidFill>
                  <a:srgbClr val="515560"/>
                </a:solidFill>
                <a:effectLst/>
                <a:latin typeface="arial" panose="020B0604020202020204" pitchFamily="34" charset="0"/>
              </a:rPr>
              <a:t>policies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are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typically</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decided</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through</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ordinary</a:t>
            </a:r>
            <a:r>
              <a:rPr lang="sv-SE" b="0" i="0" u="none" strike="noStrike" dirty="0">
                <a:solidFill>
                  <a:srgbClr val="515560"/>
                </a:solidFill>
                <a:effectLst/>
                <a:latin typeface="arial" panose="020B0604020202020204" pitchFamily="34" charset="0"/>
              </a:rPr>
              <a:t> legislative </a:t>
            </a:r>
            <a:r>
              <a:rPr lang="sv-SE" b="0" i="0" u="none" strike="noStrike" dirty="0" err="1">
                <a:solidFill>
                  <a:srgbClr val="515560"/>
                </a:solidFill>
                <a:effectLst/>
                <a:latin typeface="arial" panose="020B0604020202020204" pitchFamily="34" charset="0"/>
              </a:rPr>
              <a:t>procedure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formerly</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known</a:t>
            </a:r>
            <a:r>
              <a:rPr lang="sv-SE" b="0" i="0" u="none" strike="noStrike" dirty="0">
                <a:solidFill>
                  <a:srgbClr val="515560"/>
                </a:solidFill>
                <a:effectLst/>
                <a:latin typeface="arial" panose="020B0604020202020204" pitchFamily="34" charset="0"/>
              </a:rPr>
              <a:t> as the ‘co-decision’ </a:t>
            </a:r>
            <a:r>
              <a:rPr lang="sv-SE" b="0" i="0" u="none" strike="noStrike" dirty="0" err="1">
                <a:solidFill>
                  <a:srgbClr val="515560"/>
                </a:solidFill>
                <a:effectLst/>
                <a:latin typeface="arial" panose="020B0604020202020204" pitchFamily="34" charset="0"/>
              </a:rPr>
              <a:t>procedure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This</a:t>
            </a:r>
            <a:r>
              <a:rPr lang="sv-SE" b="0" i="0" u="none" strike="noStrike" dirty="0">
                <a:solidFill>
                  <a:srgbClr val="515560"/>
                </a:solidFill>
                <a:effectLst/>
                <a:latin typeface="arial" panose="020B0604020202020204" pitchFamily="34" charset="0"/>
              </a:rPr>
              <a:t> is a process </a:t>
            </a:r>
            <a:r>
              <a:rPr lang="sv-SE" b="0" i="0" u="none" strike="noStrike" dirty="0" err="1">
                <a:solidFill>
                  <a:srgbClr val="515560"/>
                </a:solidFill>
                <a:effectLst/>
                <a:latin typeface="arial" panose="020B0604020202020204" pitchFamily="34" charset="0"/>
              </a:rPr>
              <a:t>where</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three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main</a:t>
            </a:r>
            <a:r>
              <a:rPr lang="sv-SE" b="0" i="0" u="none" strike="noStrike" dirty="0">
                <a:solidFill>
                  <a:srgbClr val="515560"/>
                </a:solidFill>
                <a:effectLst/>
                <a:latin typeface="arial" panose="020B0604020202020204" pitchFamily="34" charset="0"/>
              </a:rPr>
              <a:t> institutions come to </a:t>
            </a:r>
            <a:r>
              <a:rPr lang="sv-SE" b="0" i="0" u="none" strike="noStrike" dirty="0" err="1">
                <a:solidFill>
                  <a:srgbClr val="515560"/>
                </a:solidFill>
                <a:effectLst/>
                <a:latin typeface="arial" panose="020B0604020202020204" pitchFamily="34" charset="0"/>
              </a:rPr>
              <a:t>agreement</a:t>
            </a:r>
            <a:r>
              <a:rPr lang="sv-SE" b="0" i="0" u="none" strike="noStrike" dirty="0">
                <a:solidFill>
                  <a:srgbClr val="515560"/>
                </a:solidFill>
                <a:effectLst/>
                <a:latin typeface="arial" panose="020B0604020202020204" pitchFamily="34" charset="0"/>
              </a:rPr>
              <a:t> on </a:t>
            </a:r>
            <a:r>
              <a:rPr lang="sv-SE" b="0" i="0" u="none" strike="noStrike" dirty="0" err="1">
                <a:solidFill>
                  <a:srgbClr val="515560"/>
                </a:solidFill>
                <a:effectLst/>
                <a:latin typeface="arial" panose="020B0604020202020204" pitchFamily="34" charset="0"/>
              </a:rPr>
              <a:t>legislation</a:t>
            </a:r>
            <a:r>
              <a:rPr lang="sv-SE" b="0" i="0" u="none" strike="noStrike" dirty="0">
                <a:solidFill>
                  <a:srgbClr val="515560"/>
                </a:solidFill>
                <a:effectLst/>
                <a:latin typeface="arial" panose="020B0604020202020204" pitchFamily="34" charset="0"/>
              </a:rPr>
              <a:t>. </a:t>
            </a:r>
          </a:p>
          <a:p>
            <a:endParaRPr lang="en-GB" dirty="0"/>
          </a:p>
        </p:txBody>
      </p:sp>
    </p:spTree>
    <p:extLst>
      <p:ext uri="{BB962C8B-B14F-4D97-AF65-F5344CB8AC3E}">
        <p14:creationId xmlns:p14="http://schemas.microsoft.com/office/powerpoint/2010/main" val="90951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0FF9278-C528-AB86-FDB1-C90CDB16AB3A}"/>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E43F37F9-C165-4F34-6832-885302CB65C5}"/>
              </a:ext>
            </a:extLst>
          </p:cNvPr>
          <p:cNvSpPr>
            <a:spLocks noGrp="1"/>
          </p:cNvSpPr>
          <p:nvPr>
            <p:ph type="pic" sz="quarter" idx="10"/>
          </p:nvPr>
        </p:nvSpPr>
        <p:spPr/>
      </p:sp>
      <p:sp>
        <p:nvSpPr>
          <p:cNvPr id="4" name="Rubrik 3">
            <a:extLst>
              <a:ext uri="{FF2B5EF4-FFF2-40B4-BE49-F238E27FC236}">
                <a16:creationId xmlns:a16="http://schemas.microsoft.com/office/drawing/2014/main" id="{5DBA6B20-A33F-DF29-0BAE-100F8B9587B4}"/>
              </a:ext>
            </a:extLst>
          </p:cNvPr>
          <p:cNvSpPr>
            <a:spLocks noGrp="1"/>
          </p:cNvSpPr>
          <p:nvPr>
            <p:ph type="title"/>
          </p:nvPr>
        </p:nvSpPr>
        <p:spPr>
          <a:xfrm>
            <a:off x="662110" y="939241"/>
            <a:ext cx="8044417" cy="717911"/>
          </a:xfrm>
        </p:spPr>
        <p:txBody>
          <a:bodyPr/>
          <a:lstStyle/>
          <a:p>
            <a:pPr algn="ctr"/>
            <a:r>
              <a:rPr lang="en-GB" dirty="0"/>
              <a:t>EU Environmental Policy</a:t>
            </a:r>
            <a:br>
              <a:rPr lang="en-GB" dirty="0"/>
            </a:br>
            <a:r>
              <a:rPr lang="en-GB" sz="1142" b="0" dirty="0">
                <a:solidFill>
                  <a:srgbClr val="0070C0"/>
                </a:solidFill>
                <a:hlinkClick r:id="rId2">
                  <a:extLst>
                    <a:ext uri="{A12FA001-AC4F-418D-AE19-62706E023703}">
                      <ahyp:hlinkClr xmlns:ahyp="http://schemas.microsoft.com/office/drawing/2018/hyperlinkcolor" val="tx"/>
                    </a:ext>
                  </a:extLst>
                </a:hlinkClick>
              </a:rPr>
              <a:t>https://www.europarl.europa.eu/factsheets/en/sheet/71/environment-policy-general-principles-and-basic-framework</a:t>
            </a:r>
            <a:endParaRPr lang="en-GB" sz="1142" b="0" dirty="0">
              <a:solidFill>
                <a:srgbClr val="0070C0"/>
              </a:solidFill>
            </a:endParaRPr>
          </a:p>
        </p:txBody>
      </p:sp>
      <p:sp>
        <p:nvSpPr>
          <p:cNvPr id="5" name="Platshållare för innehåll 4">
            <a:extLst>
              <a:ext uri="{FF2B5EF4-FFF2-40B4-BE49-F238E27FC236}">
                <a16:creationId xmlns:a16="http://schemas.microsoft.com/office/drawing/2014/main" id="{608B05AB-E78D-9FD1-F646-5B507A34ADAA}"/>
              </a:ext>
            </a:extLst>
          </p:cNvPr>
          <p:cNvSpPr>
            <a:spLocks noGrp="1"/>
          </p:cNvSpPr>
          <p:nvPr>
            <p:ph idx="1"/>
          </p:nvPr>
        </p:nvSpPr>
        <p:spPr/>
        <p:txBody>
          <a:bodyPr/>
          <a:lstStyle/>
          <a:p>
            <a:pPr marL="0" indent="0" algn="ctr">
              <a:buNone/>
            </a:pPr>
            <a:r>
              <a:rPr lang="sv-SE" sz="1957" dirty="0">
                <a:solidFill>
                  <a:srgbClr val="1E1E1F"/>
                </a:solidFill>
                <a:latin typeface="Georgia" panose="02040502050405020303" pitchFamily="18" charset="0"/>
              </a:rPr>
              <a:t>Legal basis</a:t>
            </a:r>
          </a:p>
          <a:p>
            <a:pPr algn="l"/>
            <a:r>
              <a:rPr lang="sv-SE" b="0" i="0" u="none" strike="noStrike" dirty="0" err="1">
                <a:solidFill>
                  <a:srgbClr val="1E1E1F"/>
                </a:solidFill>
                <a:effectLst/>
                <a:latin typeface="Helvetica" pitchFamily="2" charset="0"/>
              </a:rPr>
              <a:t>Articles</a:t>
            </a:r>
            <a:r>
              <a:rPr lang="sv-SE" b="0" i="0" u="none" strike="noStrike" dirty="0">
                <a:solidFill>
                  <a:srgbClr val="1E1E1F"/>
                </a:solidFill>
                <a:effectLst/>
                <a:latin typeface="Helvetica" pitchFamily="2" charset="0"/>
              </a:rPr>
              <a:t> 11 and 191 to 193 </a:t>
            </a:r>
            <a:r>
              <a:rPr lang="sv-SE" b="0" i="0" u="none" strike="noStrike" dirty="0" err="1">
                <a:solidFill>
                  <a:srgbClr val="1E1E1F"/>
                </a:solidFill>
                <a:effectLst/>
                <a:latin typeface="Helvetica" pitchFamily="2" charset="0"/>
              </a:rPr>
              <a:t>of</a:t>
            </a:r>
            <a:r>
              <a:rPr lang="sv-SE" b="0" i="0" u="none" strike="noStrike" dirty="0">
                <a:solidFill>
                  <a:srgbClr val="1E1E1F"/>
                </a:solidFill>
                <a:effectLst/>
                <a:latin typeface="Helvetica" pitchFamily="2" charset="0"/>
              </a:rPr>
              <a:t> the </a:t>
            </a:r>
            <a:r>
              <a:rPr lang="sv-SE" b="0" i="0" u="none" strike="noStrike" dirty="0" err="1">
                <a:solidFill>
                  <a:srgbClr val="1E1E1F"/>
                </a:solidFill>
                <a:effectLst/>
                <a:latin typeface="Helvetica" pitchFamily="2" charset="0"/>
              </a:rPr>
              <a:t>Treaty</a:t>
            </a:r>
            <a:r>
              <a:rPr lang="sv-SE" b="0" i="0" u="none" strike="noStrike" dirty="0">
                <a:solidFill>
                  <a:srgbClr val="1E1E1F"/>
                </a:solidFill>
                <a:effectLst/>
                <a:latin typeface="Helvetica" pitchFamily="2" charset="0"/>
              </a:rPr>
              <a:t> on the </a:t>
            </a:r>
            <a:r>
              <a:rPr lang="sv-SE" b="0" i="0" u="none" strike="noStrike" dirty="0" err="1">
                <a:solidFill>
                  <a:srgbClr val="1E1E1F"/>
                </a:solidFill>
                <a:effectLst/>
                <a:latin typeface="Helvetica" pitchFamily="2" charset="0"/>
              </a:rPr>
              <a:t>Functioning</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of</a:t>
            </a:r>
            <a:r>
              <a:rPr lang="sv-SE" b="0" i="0" u="none" strike="noStrike" dirty="0">
                <a:solidFill>
                  <a:srgbClr val="1E1E1F"/>
                </a:solidFill>
                <a:effectLst/>
                <a:latin typeface="Helvetica" pitchFamily="2" charset="0"/>
              </a:rPr>
              <a:t> the </a:t>
            </a:r>
            <a:r>
              <a:rPr lang="sv-SE" b="0" i="0" u="none" strike="noStrike" dirty="0" err="1">
                <a:solidFill>
                  <a:srgbClr val="1E1E1F"/>
                </a:solidFill>
                <a:effectLst/>
                <a:latin typeface="Helvetica" pitchFamily="2" charset="0"/>
              </a:rPr>
              <a:t>European</a:t>
            </a:r>
            <a:r>
              <a:rPr lang="sv-SE" b="0" i="0" u="none" strike="noStrike" dirty="0">
                <a:solidFill>
                  <a:srgbClr val="1E1E1F"/>
                </a:solidFill>
                <a:effectLst/>
                <a:latin typeface="Helvetica" pitchFamily="2" charset="0"/>
              </a:rPr>
              <a:t> Union (TFEU). The EU is </a:t>
            </a:r>
            <a:r>
              <a:rPr lang="sv-SE" b="0" i="0" u="none" strike="noStrike" dirty="0" err="1">
                <a:solidFill>
                  <a:srgbClr val="1E1E1F"/>
                </a:solidFill>
                <a:effectLst/>
                <a:latin typeface="Helvetica" pitchFamily="2" charset="0"/>
              </a:rPr>
              <a:t>competent</a:t>
            </a:r>
            <a:r>
              <a:rPr lang="sv-SE" b="0" i="0" u="none" strike="noStrike" dirty="0">
                <a:solidFill>
                  <a:srgbClr val="1E1E1F"/>
                </a:solidFill>
                <a:effectLst/>
                <a:latin typeface="Helvetica" pitchFamily="2" charset="0"/>
              </a:rPr>
              <a:t> to </a:t>
            </a:r>
            <a:r>
              <a:rPr lang="sv-SE" b="0" i="0" u="none" strike="noStrike" dirty="0" err="1">
                <a:solidFill>
                  <a:srgbClr val="1E1E1F"/>
                </a:solidFill>
                <a:effectLst/>
                <a:latin typeface="Helvetica" pitchFamily="2" charset="0"/>
              </a:rPr>
              <a:t>act</a:t>
            </a:r>
            <a:r>
              <a:rPr lang="sv-SE" b="0" i="0" u="none" strike="noStrike" dirty="0">
                <a:solidFill>
                  <a:srgbClr val="1E1E1F"/>
                </a:solidFill>
                <a:effectLst/>
                <a:latin typeface="Helvetica" pitchFamily="2" charset="0"/>
              </a:rPr>
              <a:t> in all areas </a:t>
            </a:r>
            <a:r>
              <a:rPr lang="sv-SE" b="0" i="0" u="none" strike="noStrike" dirty="0" err="1">
                <a:solidFill>
                  <a:srgbClr val="1E1E1F"/>
                </a:solidFill>
                <a:effectLst/>
                <a:latin typeface="Helvetica" pitchFamily="2" charset="0"/>
              </a:rPr>
              <a:t>of</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environment</a:t>
            </a:r>
            <a:r>
              <a:rPr lang="sv-SE" b="0" i="0" u="none" strike="noStrike" dirty="0">
                <a:solidFill>
                  <a:srgbClr val="1E1E1F"/>
                </a:solidFill>
                <a:effectLst/>
                <a:latin typeface="Helvetica" pitchFamily="2" charset="0"/>
              </a:rPr>
              <a:t> policy, </a:t>
            </a:r>
            <a:r>
              <a:rPr lang="sv-SE" b="0" i="0" u="none" strike="noStrike" dirty="0" err="1">
                <a:solidFill>
                  <a:srgbClr val="1E1E1F"/>
                </a:solidFill>
                <a:effectLst/>
                <a:latin typeface="Helvetica" pitchFamily="2" charset="0"/>
              </a:rPr>
              <a:t>such</a:t>
            </a:r>
            <a:r>
              <a:rPr lang="sv-SE" b="0" i="0" u="none" strike="noStrike" dirty="0">
                <a:solidFill>
                  <a:srgbClr val="1E1E1F"/>
                </a:solidFill>
                <a:effectLst/>
                <a:latin typeface="Helvetica" pitchFamily="2" charset="0"/>
              </a:rPr>
              <a:t> as air and </a:t>
            </a:r>
            <a:r>
              <a:rPr lang="sv-SE" b="0" i="0" u="none" strike="noStrike" dirty="0" err="1">
                <a:solidFill>
                  <a:srgbClr val="1E1E1F"/>
                </a:solidFill>
                <a:effectLst/>
                <a:latin typeface="Helvetica" pitchFamily="2" charset="0"/>
              </a:rPr>
              <a:t>water</a:t>
            </a:r>
            <a:r>
              <a:rPr lang="sv-SE" b="0" i="0" u="none" strike="noStrike" dirty="0">
                <a:solidFill>
                  <a:srgbClr val="1E1E1F"/>
                </a:solidFill>
                <a:effectLst/>
                <a:latin typeface="Helvetica" pitchFamily="2" charset="0"/>
              </a:rPr>
              <a:t> pollution, </a:t>
            </a:r>
            <a:r>
              <a:rPr lang="sv-SE" b="0" i="0" u="none" strike="noStrike" dirty="0" err="1">
                <a:solidFill>
                  <a:srgbClr val="1E1E1F"/>
                </a:solidFill>
                <a:effectLst/>
                <a:latin typeface="Helvetica" pitchFamily="2" charset="0"/>
              </a:rPr>
              <a:t>waste</a:t>
            </a:r>
            <a:r>
              <a:rPr lang="sv-SE" b="0" i="0" u="none" strike="noStrike" dirty="0">
                <a:solidFill>
                  <a:srgbClr val="1E1E1F"/>
                </a:solidFill>
                <a:effectLst/>
                <a:latin typeface="Helvetica" pitchFamily="2" charset="0"/>
              </a:rPr>
              <a:t> management and </a:t>
            </a:r>
            <a:r>
              <a:rPr lang="sv-SE" b="0" i="0" u="none" strike="noStrike" dirty="0" err="1">
                <a:solidFill>
                  <a:srgbClr val="1E1E1F"/>
                </a:solidFill>
                <a:effectLst/>
                <a:latin typeface="Helvetica" pitchFamily="2" charset="0"/>
              </a:rPr>
              <a:t>climate</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change</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Its</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scope</a:t>
            </a:r>
            <a:r>
              <a:rPr lang="sv-SE" b="0" i="0" u="none" strike="noStrike" dirty="0">
                <a:solidFill>
                  <a:srgbClr val="1E1E1F"/>
                </a:solidFill>
                <a:effectLst/>
                <a:latin typeface="Helvetica" pitchFamily="2" charset="0"/>
              </a:rPr>
              <a:t> for action is </a:t>
            </a:r>
            <a:r>
              <a:rPr lang="sv-SE" b="0" i="0" u="none" strike="noStrike" dirty="0" err="1">
                <a:solidFill>
                  <a:srgbClr val="1E1E1F"/>
                </a:solidFill>
                <a:effectLst/>
                <a:latin typeface="Helvetica" pitchFamily="2" charset="0"/>
              </a:rPr>
              <a:t>limited</a:t>
            </a:r>
            <a:r>
              <a:rPr lang="sv-SE" b="0" i="0" u="none" strike="noStrike" dirty="0">
                <a:solidFill>
                  <a:srgbClr val="1E1E1F"/>
                </a:solidFill>
                <a:effectLst/>
                <a:latin typeface="Helvetica" pitchFamily="2" charset="0"/>
              </a:rPr>
              <a:t> by the </a:t>
            </a:r>
            <a:r>
              <a:rPr lang="sv-SE" b="1" i="0" u="none" strike="noStrike" dirty="0" err="1">
                <a:solidFill>
                  <a:srgbClr val="1E1E1F"/>
                </a:solidFill>
                <a:effectLst/>
                <a:latin typeface="Helvetica" pitchFamily="2" charset="0"/>
              </a:rPr>
              <a:t>principle</a:t>
            </a:r>
            <a:r>
              <a:rPr lang="sv-SE" b="1" i="0" u="none" strike="noStrike" dirty="0">
                <a:solidFill>
                  <a:srgbClr val="1E1E1F"/>
                </a:solidFill>
                <a:effectLst/>
                <a:latin typeface="Helvetica" pitchFamily="2" charset="0"/>
              </a:rPr>
              <a:t> </a:t>
            </a:r>
            <a:r>
              <a:rPr lang="sv-SE" b="1" i="0" u="none" strike="noStrike" dirty="0" err="1">
                <a:solidFill>
                  <a:srgbClr val="1E1E1F"/>
                </a:solidFill>
                <a:effectLst/>
                <a:latin typeface="Helvetica" pitchFamily="2" charset="0"/>
              </a:rPr>
              <a:t>of</a:t>
            </a:r>
            <a:r>
              <a:rPr lang="sv-SE" b="1" i="0" u="none" strike="noStrike" dirty="0">
                <a:solidFill>
                  <a:srgbClr val="1E1E1F"/>
                </a:solidFill>
                <a:effectLst/>
                <a:latin typeface="Helvetica" pitchFamily="2" charset="0"/>
              </a:rPr>
              <a:t> </a:t>
            </a:r>
            <a:r>
              <a:rPr lang="sv-SE" b="1" i="0" u="none" strike="noStrike" dirty="0" err="1">
                <a:solidFill>
                  <a:srgbClr val="1E1E1F"/>
                </a:solidFill>
                <a:effectLst/>
                <a:latin typeface="Helvetica" pitchFamily="2" charset="0"/>
              </a:rPr>
              <a:t>subsidiarity</a:t>
            </a:r>
            <a:r>
              <a:rPr lang="sv-SE" b="1" i="0" u="none" strike="noStrike" dirty="0">
                <a:solidFill>
                  <a:srgbClr val="1E1E1F"/>
                </a:solidFill>
                <a:effectLst/>
                <a:latin typeface="Helvetica" pitchFamily="2" charset="0"/>
              </a:rPr>
              <a:t> </a:t>
            </a:r>
            <a:r>
              <a:rPr lang="sv-SE" b="0" i="0" u="none" strike="noStrike" dirty="0">
                <a:solidFill>
                  <a:srgbClr val="1E1E1F"/>
                </a:solidFill>
                <a:effectLst/>
                <a:latin typeface="Helvetica" pitchFamily="2" charset="0"/>
              </a:rPr>
              <a:t>and the </a:t>
            </a:r>
            <a:r>
              <a:rPr lang="sv-SE" b="1" i="0" u="none" strike="noStrike" dirty="0" err="1">
                <a:solidFill>
                  <a:srgbClr val="1E1E1F"/>
                </a:solidFill>
                <a:effectLst/>
                <a:latin typeface="Helvetica" pitchFamily="2" charset="0"/>
              </a:rPr>
              <a:t>requirement</a:t>
            </a:r>
            <a:r>
              <a:rPr lang="sv-SE" b="1" i="0" u="none" strike="noStrike" dirty="0">
                <a:solidFill>
                  <a:srgbClr val="1E1E1F"/>
                </a:solidFill>
                <a:effectLst/>
                <a:latin typeface="Helvetica" pitchFamily="2" charset="0"/>
              </a:rPr>
              <a:t> for </a:t>
            </a:r>
            <a:r>
              <a:rPr lang="sv-SE" b="1" i="0" u="none" strike="noStrike" dirty="0" err="1">
                <a:solidFill>
                  <a:srgbClr val="1E1E1F"/>
                </a:solidFill>
                <a:effectLst/>
                <a:latin typeface="Helvetica" pitchFamily="2" charset="0"/>
              </a:rPr>
              <a:t>unanimity</a:t>
            </a:r>
            <a:r>
              <a:rPr lang="sv-SE" b="1" i="0" u="none" strike="noStrike" dirty="0">
                <a:solidFill>
                  <a:srgbClr val="1E1E1F"/>
                </a:solidFill>
                <a:effectLst/>
                <a:latin typeface="Helvetica" pitchFamily="2" charset="0"/>
              </a:rPr>
              <a:t> </a:t>
            </a:r>
            <a:r>
              <a:rPr lang="sv-SE" b="0" i="0" u="none" strike="noStrike" dirty="0">
                <a:solidFill>
                  <a:srgbClr val="1E1E1F"/>
                </a:solidFill>
                <a:effectLst/>
                <a:latin typeface="Helvetica" pitchFamily="2" charset="0"/>
              </a:rPr>
              <a:t>in the Council in the </a:t>
            </a:r>
            <a:r>
              <a:rPr lang="sv-SE" b="0" i="0" u="none" strike="noStrike" dirty="0" err="1">
                <a:solidFill>
                  <a:srgbClr val="1E1E1F"/>
                </a:solidFill>
                <a:effectLst/>
                <a:latin typeface="Helvetica" pitchFamily="2" charset="0"/>
              </a:rPr>
              <a:t>fields</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of</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fiscal</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matters</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town</a:t>
            </a:r>
            <a:r>
              <a:rPr lang="sv-SE" b="0" i="0" u="none" strike="noStrike" dirty="0">
                <a:solidFill>
                  <a:srgbClr val="1E1E1F"/>
                </a:solidFill>
                <a:effectLst/>
                <a:latin typeface="Helvetica" pitchFamily="2" charset="0"/>
              </a:rPr>
              <a:t> and country planning, land </a:t>
            </a:r>
            <a:r>
              <a:rPr lang="sv-SE" b="0" i="0" u="none" strike="noStrike" dirty="0" err="1">
                <a:solidFill>
                  <a:srgbClr val="1E1E1F"/>
                </a:solidFill>
                <a:effectLst/>
                <a:latin typeface="Helvetica" pitchFamily="2" charset="0"/>
              </a:rPr>
              <a:t>use</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quantitative</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water</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resource</a:t>
            </a:r>
            <a:r>
              <a:rPr lang="sv-SE" b="0" i="0" u="none" strike="noStrike" dirty="0">
                <a:solidFill>
                  <a:srgbClr val="1E1E1F"/>
                </a:solidFill>
                <a:effectLst/>
                <a:latin typeface="Helvetica" pitchFamily="2" charset="0"/>
              </a:rPr>
              <a:t> management, choice </a:t>
            </a:r>
            <a:r>
              <a:rPr lang="sv-SE" b="0" i="0" u="none" strike="noStrike" dirty="0" err="1">
                <a:solidFill>
                  <a:srgbClr val="1E1E1F"/>
                </a:solidFill>
                <a:effectLst/>
                <a:latin typeface="Helvetica" pitchFamily="2" charset="0"/>
              </a:rPr>
              <a:t>of</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energy</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sources</a:t>
            </a:r>
            <a:r>
              <a:rPr lang="sv-SE" b="0" i="0" u="none" strike="noStrike" dirty="0">
                <a:solidFill>
                  <a:srgbClr val="1E1E1F"/>
                </a:solidFill>
                <a:effectLst/>
                <a:latin typeface="Helvetica" pitchFamily="2" charset="0"/>
              </a:rPr>
              <a:t> and </a:t>
            </a:r>
            <a:r>
              <a:rPr lang="sv-SE" b="0" i="0" u="none" strike="noStrike" dirty="0" err="1">
                <a:solidFill>
                  <a:srgbClr val="1E1E1F"/>
                </a:solidFill>
                <a:effectLst/>
                <a:latin typeface="Helvetica" pitchFamily="2" charset="0"/>
              </a:rPr>
              <a:t>structure</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of</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energy</a:t>
            </a:r>
            <a:r>
              <a:rPr lang="sv-SE" b="0" i="0" u="none" strike="noStrike" dirty="0">
                <a:solidFill>
                  <a:srgbClr val="1E1E1F"/>
                </a:solidFill>
                <a:effectLst/>
                <a:latin typeface="Helvetica" pitchFamily="2" charset="0"/>
              </a:rPr>
              <a:t> </a:t>
            </a:r>
            <a:r>
              <a:rPr lang="sv-SE" b="0" i="0" u="none" strike="noStrike" dirty="0" err="1">
                <a:solidFill>
                  <a:srgbClr val="1E1E1F"/>
                </a:solidFill>
                <a:effectLst/>
                <a:latin typeface="Helvetica" pitchFamily="2" charset="0"/>
              </a:rPr>
              <a:t>supply</a:t>
            </a:r>
            <a:r>
              <a:rPr lang="sv-SE" b="0" i="0" u="none" strike="noStrike" dirty="0">
                <a:solidFill>
                  <a:srgbClr val="1E1E1F"/>
                </a:solidFill>
                <a:effectLst/>
                <a:latin typeface="Helvetica" pitchFamily="2" charset="0"/>
              </a:rPr>
              <a:t>.</a:t>
            </a:r>
          </a:p>
          <a:p>
            <a:pPr marL="0" indent="0">
              <a:buNone/>
            </a:pPr>
            <a:br>
              <a:rPr lang="sv-SE" dirty="0"/>
            </a:br>
            <a:endParaRPr lang="en-GB" dirty="0"/>
          </a:p>
        </p:txBody>
      </p:sp>
    </p:spTree>
    <p:extLst>
      <p:ext uri="{BB962C8B-B14F-4D97-AF65-F5344CB8AC3E}">
        <p14:creationId xmlns:p14="http://schemas.microsoft.com/office/powerpoint/2010/main" val="99567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C3D082B-A437-28BB-FE72-86B102CB952B}"/>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C8058BD9-5EBD-CF03-7B38-E11662F46B63}"/>
              </a:ext>
            </a:extLst>
          </p:cNvPr>
          <p:cNvSpPr>
            <a:spLocks noGrp="1"/>
          </p:cNvSpPr>
          <p:nvPr>
            <p:ph type="pic" sz="quarter" idx="10"/>
          </p:nvPr>
        </p:nvSpPr>
        <p:spPr/>
      </p:sp>
      <p:sp>
        <p:nvSpPr>
          <p:cNvPr id="4" name="Rubrik 3">
            <a:extLst>
              <a:ext uri="{FF2B5EF4-FFF2-40B4-BE49-F238E27FC236}">
                <a16:creationId xmlns:a16="http://schemas.microsoft.com/office/drawing/2014/main" id="{ED64960E-4B90-D072-8D84-FB42516C9C72}"/>
              </a:ext>
            </a:extLst>
          </p:cNvPr>
          <p:cNvSpPr>
            <a:spLocks noGrp="1"/>
          </p:cNvSpPr>
          <p:nvPr>
            <p:ph type="title"/>
          </p:nvPr>
        </p:nvSpPr>
        <p:spPr>
          <a:xfrm>
            <a:off x="949841" y="332369"/>
            <a:ext cx="8044417" cy="717911"/>
          </a:xfrm>
        </p:spPr>
        <p:txBody>
          <a:bodyPr/>
          <a:lstStyle/>
          <a:p>
            <a:pPr algn="ctr"/>
            <a:r>
              <a:rPr lang="en-GB" sz="3200" dirty="0"/>
              <a:t>Health in EU</a:t>
            </a:r>
            <a:br>
              <a:rPr lang="en-GB" dirty="0"/>
            </a:br>
            <a:r>
              <a:rPr lang="en-GB" sz="1142" b="0" dirty="0">
                <a:solidFill>
                  <a:srgbClr val="0070C0"/>
                </a:solidFill>
                <a:hlinkClick r:id="rId2">
                  <a:extLst>
                    <a:ext uri="{A12FA001-AC4F-418D-AE19-62706E023703}">
                      <ahyp:hlinkClr xmlns:ahyp="http://schemas.microsoft.com/office/drawing/2018/hyperlinkcolor" val="tx"/>
                    </a:ext>
                  </a:extLst>
                </a:hlinkClick>
              </a:rPr>
              <a:t>https://health.ec.europa.eu/eu-health-policy/overview_en</a:t>
            </a:r>
            <a:endParaRPr lang="en-GB" sz="1142" b="0" dirty="0">
              <a:solidFill>
                <a:srgbClr val="0070C0"/>
              </a:solidFill>
            </a:endParaRPr>
          </a:p>
        </p:txBody>
      </p:sp>
      <p:sp>
        <p:nvSpPr>
          <p:cNvPr id="5" name="Platshållare för innehåll 4">
            <a:extLst>
              <a:ext uri="{FF2B5EF4-FFF2-40B4-BE49-F238E27FC236}">
                <a16:creationId xmlns:a16="http://schemas.microsoft.com/office/drawing/2014/main" id="{A1274936-CD28-7D6D-E71C-72141E44111C}"/>
              </a:ext>
            </a:extLst>
          </p:cNvPr>
          <p:cNvSpPr>
            <a:spLocks noGrp="1"/>
          </p:cNvSpPr>
          <p:nvPr>
            <p:ph idx="1"/>
          </p:nvPr>
        </p:nvSpPr>
        <p:spPr>
          <a:xfrm>
            <a:off x="664029" y="1147705"/>
            <a:ext cx="7925744" cy="5279570"/>
          </a:xfrm>
        </p:spPr>
        <p:txBody>
          <a:bodyPr/>
          <a:lstStyle/>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u="sng" dirty="0">
                <a:latin typeface="Arial" panose="020B0604020202020204" pitchFamily="34" charset="0"/>
                <a:cs typeface="Arial" panose="020B0604020202020204" pitchFamily="34" charset="0"/>
              </a:rPr>
              <a:t>Primary responsibility for health protection and healthcare systems lies with the Member States. </a:t>
            </a:r>
            <a:r>
              <a:rPr lang="en-GB" sz="1800" dirty="0">
                <a:latin typeface="Arial" panose="020B0604020202020204" pitchFamily="34" charset="0"/>
                <a:cs typeface="Arial" panose="020B0604020202020204" pitchFamily="34" charset="0"/>
              </a:rPr>
              <a:t>However, the EU plays an important role in improving public health, preventing and managing diseases, mitigating sources of danger to human health, and harmonising health strategies between Member States.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Public health policy has recently taken centre stage in EU policymaking with Parliament making cancer one of its areas of focus, the COVID-19 pandemic, and the Commission’s work towards a stronger European Health Union.</a:t>
            </a:r>
            <a:endParaRPr lang="sv-SE" sz="1957" dirty="0">
              <a:solidFill>
                <a:srgbClr val="404040"/>
              </a:solidFill>
              <a:latin typeface="arial" panose="020B0604020202020204" pitchFamily="34" charset="0"/>
            </a:endParaRPr>
          </a:p>
          <a:p>
            <a:pPr marL="0" indent="0">
              <a:buNone/>
            </a:pPr>
            <a:endParaRPr lang="sv-SE" sz="1957" b="1" dirty="0">
              <a:solidFill>
                <a:srgbClr val="404040"/>
              </a:solidFill>
              <a:latin typeface="arial" panose="020B0604020202020204" pitchFamily="34" charset="0"/>
            </a:endParaRPr>
          </a:p>
          <a:p>
            <a:pPr marL="0" indent="0">
              <a:buNone/>
            </a:pPr>
            <a:r>
              <a:rPr lang="sv-SE" sz="1957" b="1" dirty="0" err="1">
                <a:solidFill>
                  <a:srgbClr val="404040"/>
                </a:solidFill>
                <a:latin typeface="arial" panose="020B0604020202020204" pitchFamily="34" charset="0"/>
              </a:rPr>
              <a:t>European</a:t>
            </a:r>
            <a:r>
              <a:rPr lang="sv-SE" sz="1957" b="1" dirty="0">
                <a:solidFill>
                  <a:srgbClr val="404040"/>
                </a:solidFill>
                <a:latin typeface="arial" panose="020B0604020202020204" pitchFamily="34" charset="0"/>
              </a:rPr>
              <a:t> </a:t>
            </a:r>
            <a:r>
              <a:rPr lang="sv-SE" sz="1957" b="1" dirty="0" err="1">
                <a:solidFill>
                  <a:srgbClr val="404040"/>
                </a:solidFill>
                <a:latin typeface="arial" panose="020B0604020202020204" pitchFamily="34" charset="0"/>
              </a:rPr>
              <a:t>Commission's</a:t>
            </a:r>
            <a:r>
              <a:rPr lang="sv-SE" sz="1957" b="1" dirty="0">
                <a:solidFill>
                  <a:srgbClr val="404040"/>
                </a:solidFill>
                <a:latin typeface="arial" panose="020B0604020202020204" pitchFamily="34" charset="0"/>
              </a:rPr>
              <a:t> </a:t>
            </a:r>
            <a:r>
              <a:rPr lang="sv-SE" sz="1957" b="1" dirty="0" err="1">
                <a:solidFill>
                  <a:srgbClr val="404040"/>
                </a:solidFill>
                <a:latin typeface="arial" panose="020B0604020202020204" pitchFamily="34" charset="0"/>
              </a:rPr>
              <a:t>role</a:t>
            </a:r>
            <a:endParaRPr lang="sv-SE" sz="1957" b="1" dirty="0">
              <a:solidFill>
                <a:srgbClr val="404040"/>
              </a:solidFill>
              <a:latin typeface="arial" panose="020B0604020202020204" pitchFamily="34" charset="0"/>
            </a:endParaRPr>
          </a:p>
          <a:p>
            <a:pPr marL="0" indent="0">
              <a:buNone/>
            </a:pPr>
            <a:r>
              <a:rPr lang="sv-SE" sz="1800" dirty="0">
                <a:solidFill>
                  <a:srgbClr val="404040"/>
                </a:solidFill>
                <a:latin typeface="arial" panose="020B0604020202020204" pitchFamily="34" charset="0"/>
              </a:rPr>
              <a:t>DG SANTÉ supports the </a:t>
            </a:r>
            <a:r>
              <a:rPr lang="sv-SE" sz="1800" dirty="0" err="1">
                <a:solidFill>
                  <a:srgbClr val="404040"/>
                </a:solidFill>
                <a:latin typeface="arial" panose="020B0604020202020204" pitchFamily="34" charset="0"/>
              </a:rPr>
              <a:t>efforts</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of</a:t>
            </a:r>
            <a:r>
              <a:rPr lang="sv-SE" sz="1800" dirty="0">
                <a:solidFill>
                  <a:srgbClr val="404040"/>
                </a:solidFill>
                <a:latin typeface="arial" panose="020B0604020202020204" pitchFamily="34" charset="0"/>
              </a:rPr>
              <a:t> EU </a:t>
            </a:r>
            <a:r>
              <a:rPr lang="sv-SE" sz="1800" dirty="0" err="1">
                <a:solidFill>
                  <a:srgbClr val="404040"/>
                </a:solidFill>
                <a:latin typeface="arial" panose="020B0604020202020204" pitchFamily="34" charset="0"/>
              </a:rPr>
              <a:t>countries</a:t>
            </a:r>
            <a:r>
              <a:rPr lang="sv-SE" sz="1800" dirty="0">
                <a:solidFill>
                  <a:srgbClr val="404040"/>
                </a:solidFill>
                <a:latin typeface="arial" panose="020B0604020202020204" pitchFamily="34" charset="0"/>
              </a:rPr>
              <a:t> to </a:t>
            </a:r>
            <a:r>
              <a:rPr lang="sv-SE" sz="1800" dirty="0" err="1">
                <a:solidFill>
                  <a:srgbClr val="404040"/>
                </a:solidFill>
                <a:latin typeface="arial" panose="020B0604020202020204" pitchFamily="34" charset="0"/>
              </a:rPr>
              <a:t>protect</a:t>
            </a:r>
            <a:r>
              <a:rPr lang="sv-SE" sz="1800" dirty="0">
                <a:solidFill>
                  <a:srgbClr val="404040"/>
                </a:solidFill>
                <a:latin typeface="arial" panose="020B0604020202020204" pitchFamily="34" charset="0"/>
              </a:rPr>
              <a:t> and </a:t>
            </a:r>
            <a:r>
              <a:rPr lang="sv-SE" sz="1800" dirty="0" err="1">
                <a:solidFill>
                  <a:srgbClr val="404040"/>
                </a:solidFill>
                <a:latin typeface="arial" panose="020B0604020202020204" pitchFamily="34" charset="0"/>
              </a:rPr>
              <a:t>improve</a:t>
            </a:r>
            <a:r>
              <a:rPr lang="sv-SE" sz="1800" dirty="0">
                <a:solidFill>
                  <a:srgbClr val="404040"/>
                </a:solidFill>
                <a:latin typeface="arial" panose="020B0604020202020204" pitchFamily="34" charset="0"/>
              </a:rPr>
              <a:t> the </a:t>
            </a:r>
            <a:r>
              <a:rPr lang="sv-SE" sz="1800" dirty="0" err="1">
                <a:solidFill>
                  <a:srgbClr val="404040"/>
                </a:solidFill>
                <a:latin typeface="arial" panose="020B0604020202020204" pitchFamily="34" charset="0"/>
              </a:rPr>
              <a:t>health</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of</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their</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citizens</a:t>
            </a:r>
            <a:r>
              <a:rPr lang="sv-SE" sz="1800" dirty="0">
                <a:solidFill>
                  <a:srgbClr val="404040"/>
                </a:solidFill>
                <a:latin typeface="arial" panose="020B0604020202020204" pitchFamily="34" charset="0"/>
              </a:rPr>
              <a:t> and to </a:t>
            </a:r>
            <a:r>
              <a:rPr lang="sv-SE" sz="1800" dirty="0" err="1">
                <a:solidFill>
                  <a:srgbClr val="404040"/>
                </a:solidFill>
                <a:latin typeface="arial" panose="020B0604020202020204" pitchFamily="34" charset="0"/>
              </a:rPr>
              <a:t>ensure</a:t>
            </a:r>
            <a:r>
              <a:rPr lang="sv-SE" sz="1800" dirty="0">
                <a:solidFill>
                  <a:srgbClr val="404040"/>
                </a:solidFill>
                <a:latin typeface="arial" panose="020B0604020202020204" pitchFamily="34" charset="0"/>
              </a:rPr>
              <a:t> the </a:t>
            </a:r>
            <a:r>
              <a:rPr lang="sv-SE" sz="1800" dirty="0" err="1">
                <a:solidFill>
                  <a:srgbClr val="404040"/>
                </a:solidFill>
                <a:latin typeface="arial" panose="020B0604020202020204" pitchFamily="34" charset="0"/>
              </a:rPr>
              <a:t>accessibility</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effectiveness</a:t>
            </a:r>
            <a:r>
              <a:rPr lang="sv-SE" sz="1800" dirty="0">
                <a:solidFill>
                  <a:srgbClr val="404040"/>
                </a:solidFill>
                <a:latin typeface="arial" panose="020B0604020202020204" pitchFamily="34" charset="0"/>
              </a:rPr>
              <a:t> and </a:t>
            </a:r>
            <a:r>
              <a:rPr lang="sv-SE" sz="1800" dirty="0" err="1">
                <a:solidFill>
                  <a:srgbClr val="404040"/>
                </a:solidFill>
                <a:latin typeface="arial" panose="020B0604020202020204" pitchFamily="34" charset="0"/>
              </a:rPr>
              <a:t>resilience</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of</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their</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health</a:t>
            </a:r>
            <a:r>
              <a:rPr lang="sv-SE" sz="1800" dirty="0">
                <a:solidFill>
                  <a:srgbClr val="404040"/>
                </a:solidFill>
                <a:latin typeface="arial" panose="020B0604020202020204" pitchFamily="34" charset="0"/>
              </a:rPr>
              <a:t> systems. </a:t>
            </a:r>
            <a:r>
              <a:rPr lang="sv-SE" sz="1800" dirty="0" err="1">
                <a:solidFill>
                  <a:srgbClr val="404040"/>
                </a:solidFill>
                <a:latin typeface="arial" panose="020B0604020202020204" pitchFamily="34" charset="0"/>
              </a:rPr>
              <a:t>This</a:t>
            </a:r>
            <a:r>
              <a:rPr lang="sv-SE" sz="1800" dirty="0">
                <a:solidFill>
                  <a:srgbClr val="404040"/>
                </a:solidFill>
                <a:latin typeface="arial" panose="020B0604020202020204" pitchFamily="34" charset="0"/>
              </a:rPr>
              <a:t> is </a:t>
            </a:r>
            <a:r>
              <a:rPr lang="sv-SE" sz="1800" dirty="0" err="1">
                <a:solidFill>
                  <a:srgbClr val="404040"/>
                </a:solidFill>
                <a:latin typeface="arial" panose="020B0604020202020204" pitchFamily="34" charset="0"/>
              </a:rPr>
              <a:t>done</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through</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various</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means</a:t>
            </a:r>
            <a:r>
              <a:rPr lang="sv-SE" sz="1800" dirty="0">
                <a:solidFill>
                  <a:srgbClr val="404040"/>
                </a:solidFill>
                <a:latin typeface="arial" panose="020B0604020202020204" pitchFamily="34" charset="0"/>
              </a:rPr>
              <a:t>, </a:t>
            </a:r>
            <a:r>
              <a:rPr lang="sv-SE" sz="1800" dirty="0" err="1">
                <a:solidFill>
                  <a:srgbClr val="404040"/>
                </a:solidFill>
                <a:latin typeface="arial" panose="020B0604020202020204" pitchFamily="34" charset="0"/>
              </a:rPr>
              <a:t>including</a:t>
            </a:r>
            <a:r>
              <a:rPr lang="sv-SE" sz="1800" dirty="0">
                <a:solidFill>
                  <a:srgbClr val="404040"/>
                </a:solidFill>
                <a:latin typeface="arial" panose="020B0604020202020204" pitchFamily="34" charset="0"/>
              </a:rPr>
              <a:t> by:</a:t>
            </a:r>
          </a:p>
          <a:p>
            <a:pPr marL="152459" lvl="2" indent="0">
              <a:buNone/>
            </a:pPr>
            <a:endParaRPr lang="sv-SE" sz="1713" dirty="0">
              <a:solidFill>
                <a:srgbClr val="404040"/>
              </a:solidFill>
              <a:latin typeface="arial" panose="020B0604020202020204" pitchFamily="34" charset="0"/>
            </a:endParaRPr>
          </a:p>
          <a:p>
            <a:pPr lvl="1">
              <a:buFont typeface="Arial" panose="020B0604020202020204" pitchFamily="34" charset="0"/>
              <a:buChar char="•"/>
            </a:pPr>
            <a:r>
              <a:rPr lang="sv-SE" sz="1305" dirty="0" err="1">
                <a:solidFill>
                  <a:srgbClr val="404040"/>
                </a:solidFill>
                <a:latin typeface="arial" panose="020B0604020202020204" pitchFamily="34" charset="0"/>
              </a:rPr>
              <a:t>proposing</a:t>
            </a:r>
            <a:r>
              <a:rPr lang="sv-SE" sz="1305" dirty="0">
                <a:solidFill>
                  <a:srgbClr val="404040"/>
                </a:solidFill>
                <a:latin typeface="arial" panose="020B0604020202020204" pitchFamily="34" charset="0"/>
              </a:rPr>
              <a:t> </a:t>
            </a:r>
            <a:r>
              <a:rPr lang="sv-SE" sz="1305" dirty="0" err="1">
                <a:solidFill>
                  <a:srgbClr val="404040"/>
                </a:solidFill>
                <a:latin typeface="arial" panose="020B0604020202020204" pitchFamily="34" charset="0"/>
              </a:rPr>
              <a:t>legislation</a:t>
            </a:r>
            <a:endParaRPr lang="sv-SE" sz="1305" dirty="0">
              <a:solidFill>
                <a:srgbClr val="404040"/>
              </a:solidFill>
              <a:latin typeface="arial" panose="020B0604020202020204" pitchFamily="34" charset="0"/>
            </a:endParaRPr>
          </a:p>
          <a:p>
            <a:pPr lvl="1">
              <a:buFont typeface="Arial" panose="020B0604020202020204" pitchFamily="34" charset="0"/>
              <a:buChar char="•"/>
            </a:pPr>
            <a:endParaRPr lang="sv-SE" sz="1305" dirty="0">
              <a:solidFill>
                <a:srgbClr val="404040"/>
              </a:solidFill>
              <a:latin typeface="arial" panose="020B0604020202020204" pitchFamily="34" charset="0"/>
            </a:endParaRPr>
          </a:p>
          <a:p>
            <a:pPr lvl="1">
              <a:buFont typeface="Arial" panose="020B0604020202020204" pitchFamily="34" charset="0"/>
              <a:buChar char="•"/>
            </a:pPr>
            <a:r>
              <a:rPr lang="sv-SE" sz="1305" dirty="0" err="1">
                <a:solidFill>
                  <a:srgbClr val="404040"/>
                </a:solidFill>
                <a:latin typeface="arial" panose="020B0604020202020204" pitchFamily="34" charset="0"/>
              </a:rPr>
              <a:t>providing</a:t>
            </a:r>
            <a:r>
              <a:rPr lang="sv-SE" sz="1305" dirty="0">
                <a:solidFill>
                  <a:srgbClr val="404040"/>
                </a:solidFill>
                <a:latin typeface="arial" panose="020B0604020202020204" pitchFamily="34" charset="0"/>
              </a:rPr>
              <a:t> </a:t>
            </a:r>
            <a:r>
              <a:rPr lang="sv-SE" sz="1305" dirty="0" err="1">
                <a:solidFill>
                  <a:srgbClr val="404040"/>
                </a:solidFill>
                <a:latin typeface="arial" panose="020B0604020202020204" pitchFamily="34" charset="0"/>
              </a:rPr>
              <a:t>financial</a:t>
            </a:r>
            <a:r>
              <a:rPr lang="sv-SE" sz="1305" dirty="0">
                <a:solidFill>
                  <a:srgbClr val="404040"/>
                </a:solidFill>
                <a:latin typeface="arial" panose="020B0604020202020204" pitchFamily="34" charset="0"/>
              </a:rPr>
              <a:t> support</a:t>
            </a:r>
          </a:p>
          <a:p>
            <a:pPr lvl="1">
              <a:buFont typeface="Arial" panose="020B0604020202020204" pitchFamily="34" charset="0"/>
              <a:buChar char="•"/>
            </a:pPr>
            <a:endParaRPr lang="sv-SE" sz="1305" dirty="0">
              <a:solidFill>
                <a:srgbClr val="404040"/>
              </a:solidFill>
              <a:latin typeface="arial" panose="020B0604020202020204" pitchFamily="34" charset="0"/>
            </a:endParaRPr>
          </a:p>
          <a:p>
            <a:pPr lvl="1">
              <a:buFont typeface="Arial" panose="020B0604020202020204" pitchFamily="34" charset="0"/>
              <a:buChar char="•"/>
            </a:pPr>
            <a:r>
              <a:rPr lang="sv-SE" sz="1305" dirty="0" err="1">
                <a:solidFill>
                  <a:srgbClr val="404040"/>
                </a:solidFill>
                <a:latin typeface="arial" panose="020B0604020202020204" pitchFamily="34" charset="0"/>
              </a:rPr>
              <a:t>coordinating</a:t>
            </a:r>
            <a:r>
              <a:rPr lang="sv-SE" sz="1305" dirty="0">
                <a:solidFill>
                  <a:srgbClr val="404040"/>
                </a:solidFill>
                <a:latin typeface="arial" panose="020B0604020202020204" pitchFamily="34" charset="0"/>
              </a:rPr>
              <a:t> and </a:t>
            </a:r>
            <a:r>
              <a:rPr lang="sv-SE" sz="1305" dirty="0" err="1">
                <a:solidFill>
                  <a:srgbClr val="404040"/>
                </a:solidFill>
                <a:latin typeface="arial" panose="020B0604020202020204" pitchFamily="34" charset="0"/>
              </a:rPr>
              <a:t>facilitating</a:t>
            </a:r>
            <a:r>
              <a:rPr lang="sv-SE" sz="1305" dirty="0">
                <a:solidFill>
                  <a:srgbClr val="404040"/>
                </a:solidFill>
                <a:latin typeface="arial" panose="020B0604020202020204" pitchFamily="34" charset="0"/>
              </a:rPr>
              <a:t> the </a:t>
            </a:r>
            <a:r>
              <a:rPr lang="sv-SE" sz="1305" dirty="0" err="1">
                <a:solidFill>
                  <a:srgbClr val="404040"/>
                </a:solidFill>
                <a:latin typeface="arial" panose="020B0604020202020204" pitchFamily="34" charset="0"/>
              </a:rPr>
              <a:t>exchange</a:t>
            </a:r>
            <a:r>
              <a:rPr lang="sv-SE" sz="1305" dirty="0">
                <a:solidFill>
                  <a:srgbClr val="404040"/>
                </a:solidFill>
                <a:latin typeface="arial" panose="020B0604020202020204" pitchFamily="34" charset="0"/>
              </a:rPr>
              <a:t> </a:t>
            </a:r>
            <a:r>
              <a:rPr lang="sv-SE" sz="1305" dirty="0" err="1">
                <a:solidFill>
                  <a:srgbClr val="404040"/>
                </a:solidFill>
                <a:latin typeface="arial" panose="020B0604020202020204" pitchFamily="34" charset="0"/>
              </a:rPr>
              <a:t>of</a:t>
            </a:r>
            <a:r>
              <a:rPr lang="sv-SE" sz="1305" dirty="0">
                <a:solidFill>
                  <a:srgbClr val="404040"/>
                </a:solidFill>
                <a:latin typeface="arial" panose="020B0604020202020204" pitchFamily="34" charset="0"/>
              </a:rPr>
              <a:t> best </a:t>
            </a:r>
            <a:r>
              <a:rPr lang="sv-SE" sz="1305" dirty="0" err="1">
                <a:solidFill>
                  <a:srgbClr val="404040"/>
                </a:solidFill>
                <a:latin typeface="arial" panose="020B0604020202020204" pitchFamily="34" charset="0"/>
              </a:rPr>
              <a:t>practices</a:t>
            </a:r>
            <a:r>
              <a:rPr lang="sv-SE" sz="1305" dirty="0">
                <a:solidFill>
                  <a:srgbClr val="404040"/>
                </a:solidFill>
                <a:latin typeface="arial" panose="020B0604020202020204" pitchFamily="34" charset="0"/>
              </a:rPr>
              <a:t> </a:t>
            </a:r>
            <a:r>
              <a:rPr lang="sv-SE" sz="1305" dirty="0" err="1">
                <a:solidFill>
                  <a:srgbClr val="404040"/>
                </a:solidFill>
                <a:latin typeface="arial" panose="020B0604020202020204" pitchFamily="34" charset="0"/>
              </a:rPr>
              <a:t>between</a:t>
            </a:r>
            <a:r>
              <a:rPr lang="sv-SE" sz="1305" dirty="0">
                <a:solidFill>
                  <a:srgbClr val="404040"/>
                </a:solidFill>
                <a:latin typeface="arial" panose="020B0604020202020204" pitchFamily="34" charset="0"/>
              </a:rPr>
              <a:t> EU </a:t>
            </a:r>
            <a:r>
              <a:rPr lang="sv-SE" sz="1305" dirty="0" err="1">
                <a:solidFill>
                  <a:srgbClr val="404040"/>
                </a:solidFill>
                <a:latin typeface="arial" panose="020B0604020202020204" pitchFamily="34" charset="0"/>
              </a:rPr>
              <a:t>countries</a:t>
            </a:r>
            <a:r>
              <a:rPr lang="sv-SE" sz="1305" dirty="0">
                <a:solidFill>
                  <a:srgbClr val="404040"/>
                </a:solidFill>
                <a:latin typeface="arial" panose="020B0604020202020204" pitchFamily="34" charset="0"/>
              </a:rPr>
              <a:t> and </a:t>
            </a:r>
            <a:r>
              <a:rPr lang="sv-SE" sz="1305" dirty="0" err="1">
                <a:solidFill>
                  <a:srgbClr val="404040"/>
                </a:solidFill>
                <a:latin typeface="arial" panose="020B0604020202020204" pitchFamily="34" charset="0"/>
              </a:rPr>
              <a:t>health</a:t>
            </a:r>
            <a:r>
              <a:rPr lang="sv-SE" sz="1305" dirty="0">
                <a:solidFill>
                  <a:srgbClr val="404040"/>
                </a:solidFill>
                <a:latin typeface="arial" panose="020B0604020202020204" pitchFamily="34" charset="0"/>
              </a:rPr>
              <a:t> experts</a:t>
            </a:r>
          </a:p>
          <a:p>
            <a:pPr lvl="1">
              <a:buFont typeface="Arial" panose="020B0604020202020204" pitchFamily="34" charset="0"/>
              <a:buChar char="•"/>
            </a:pPr>
            <a:endParaRPr lang="sv-SE" sz="1305" dirty="0">
              <a:solidFill>
                <a:srgbClr val="404040"/>
              </a:solidFill>
              <a:latin typeface="arial" panose="020B0604020202020204" pitchFamily="34" charset="0"/>
            </a:endParaRPr>
          </a:p>
          <a:p>
            <a:pPr lvl="1">
              <a:buFont typeface="Arial" panose="020B0604020202020204" pitchFamily="34" charset="0"/>
              <a:buChar char="•"/>
            </a:pPr>
            <a:r>
              <a:rPr lang="sv-SE" sz="1305" dirty="0" err="1">
                <a:solidFill>
                  <a:srgbClr val="404040"/>
                </a:solidFill>
                <a:latin typeface="arial" panose="020B0604020202020204" pitchFamily="34" charset="0"/>
              </a:rPr>
              <a:t>health</a:t>
            </a:r>
            <a:r>
              <a:rPr lang="sv-SE" sz="1305" dirty="0">
                <a:solidFill>
                  <a:srgbClr val="404040"/>
                </a:solidFill>
                <a:latin typeface="arial" panose="020B0604020202020204" pitchFamily="34" charset="0"/>
              </a:rPr>
              <a:t> promotion </a:t>
            </a:r>
            <a:r>
              <a:rPr lang="sv-SE" sz="1305" dirty="0" err="1">
                <a:solidFill>
                  <a:srgbClr val="404040"/>
                </a:solidFill>
                <a:latin typeface="arial" panose="020B0604020202020204" pitchFamily="34" charset="0"/>
              </a:rPr>
              <a:t>activities</a:t>
            </a:r>
            <a:endParaRPr lang="sv-SE" sz="1305" dirty="0">
              <a:solidFill>
                <a:srgbClr val="404040"/>
              </a:solidFill>
              <a:latin typeface="arial" panose="020B0604020202020204" pitchFamily="34" charset="0"/>
            </a:endParaRPr>
          </a:p>
          <a:p>
            <a:pPr marL="0" indent="0">
              <a:buNone/>
            </a:pPr>
            <a:br>
              <a:rPr lang="sv-SE" sz="1957" dirty="0"/>
            </a:br>
            <a:endParaRPr lang="en-GB" sz="1957" dirty="0"/>
          </a:p>
        </p:txBody>
      </p:sp>
    </p:spTree>
    <p:extLst>
      <p:ext uri="{BB962C8B-B14F-4D97-AF65-F5344CB8AC3E}">
        <p14:creationId xmlns:p14="http://schemas.microsoft.com/office/powerpoint/2010/main" val="14344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E7271D9-CEDF-4705-9B30-61A385F3BFF5}"/>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5A3CA120-46F5-2A81-734C-3AD586BF4588}"/>
              </a:ext>
            </a:extLst>
          </p:cNvPr>
          <p:cNvSpPr>
            <a:spLocks noGrp="1"/>
          </p:cNvSpPr>
          <p:nvPr>
            <p:ph type="pic" sz="quarter" idx="10"/>
          </p:nvPr>
        </p:nvSpPr>
        <p:spPr/>
      </p:sp>
      <p:sp>
        <p:nvSpPr>
          <p:cNvPr id="4" name="Rubrik 3">
            <a:extLst>
              <a:ext uri="{FF2B5EF4-FFF2-40B4-BE49-F238E27FC236}">
                <a16:creationId xmlns:a16="http://schemas.microsoft.com/office/drawing/2014/main" id="{41DE4EFE-5326-B07F-5DDD-5E7E373DBB26}"/>
              </a:ext>
            </a:extLst>
          </p:cNvPr>
          <p:cNvSpPr>
            <a:spLocks noGrp="1"/>
          </p:cNvSpPr>
          <p:nvPr>
            <p:ph type="title"/>
          </p:nvPr>
        </p:nvSpPr>
        <p:spPr>
          <a:xfrm>
            <a:off x="644549" y="1221435"/>
            <a:ext cx="8044417" cy="717911"/>
          </a:xfrm>
        </p:spPr>
        <p:txBody>
          <a:bodyPr/>
          <a:lstStyle/>
          <a:p>
            <a:pPr algn="ctr"/>
            <a:r>
              <a:rPr lang="en-GB" sz="2610" dirty="0"/>
              <a:t>HEALTH IN EU</a:t>
            </a:r>
            <a:br>
              <a:rPr lang="en-GB" sz="2610" dirty="0"/>
            </a:br>
            <a:r>
              <a:rPr lang="en-GB" sz="1305" b="0" dirty="0"/>
              <a:t>(CONTINUED)</a:t>
            </a:r>
            <a:endParaRPr lang="en-GB" sz="1305" dirty="0"/>
          </a:p>
        </p:txBody>
      </p:sp>
      <p:sp>
        <p:nvSpPr>
          <p:cNvPr id="5" name="Platshållare för innehåll 4">
            <a:extLst>
              <a:ext uri="{FF2B5EF4-FFF2-40B4-BE49-F238E27FC236}">
                <a16:creationId xmlns:a16="http://schemas.microsoft.com/office/drawing/2014/main" id="{7C38E2BC-BBB6-E309-B522-BDF97281B935}"/>
              </a:ext>
            </a:extLst>
          </p:cNvPr>
          <p:cNvSpPr>
            <a:spLocks noGrp="1"/>
          </p:cNvSpPr>
          <p:nvPr>
            <p:ph idx="1"/>
          </p:nvPr>
        </p:nvSpPr>
        <p:spPr>
          <a:xfrm>
            <a:off x="662110" y="2061739"/>
            <a:ext cx="8044417" cy="4064337"/>
          </a:xfrm>
        </p:spPr>
        <p:txBody>
          <a:bodyPr/>
          <a:lstStyle/>
          <a:p>
            <a:pPr marL="0" indent="0">
              <a:buNone/>
            </a:pPr>
            <a:r>
              <a:rPr lang="sv-SE" sz="1957" b="1" dirty="0" err="1">
                <a:solidFill>
                  <a:srgbClr val="404040"/>
                </a:solidFill>
                <a:latin typeface="arial" panose="020B0604020202020204" pitchFamily="34" charset="0"/>
              </a:rPr>
              <a:t>Legislation</a:t>
            </a:r>
            <a:endParaRPr lang="sv-SE" sz="1957" b="1" dirty="0">
              <a:solidFill>
                <a:srgbClr val="404040"/>
              </a:solidFill>
              <a:latin typeface="arial" panose="020B0604020202020204" pitchFamily="34" charset="0"/>
            </a:endParaRPr>
          </a:p>
          <a:p>
            <a:pPr marL="0" indent="0">
              <a:buNone/>
            </a:pPr>
            <a:r>
              <a:rPr lang="en-US" kern="0"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The EU can adopt health legislation under the Treaty on the Functioning of the European Union: </a:t>
            </a:r>
            <a:r>
              <a:rPr lang="en-US"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Article 168 </a:t>
            </a:r>
            <a:r>
              <a:rPr lang="en-US" kern="0"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(protection of public health), Article 114 (single market) and Article 153 (social policy). Areas where the EU has adopted legislation include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279669" indent="-279669">
              <a:buSzPts val="1000"/>
              <a:buFont typeface="Symbol" pitchFamily="2" charset="2"/>
              <a:buChar char=""/>
              <a:tabLst>
                <a:tab pos="372892" algn="l"/>
              </a:tabLst>
            </a:pPr>
            <a:r>
              <a:rPr lang="en-US"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Patients' rights in cross-border healthcare</a:t>
            </a:r>
            <a:endParaRPr lang="sv-SE"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9669" indent="-279669">
              <a:buSzPts val="1000"/>
              <a:buFont typeface="Symbol" pitchFamily="2" charset="2"/>
              <a:buChar char=""/>
              <a:tabLst>
                <a:tab pos="372892" algn="l"/>
              </a:tabLst>
            </a:pPr>
            <a:r>
              <a:rPr lang="en-US"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Pharmaceutical and medical devices (pharmacovigilance, falsified medicines, clinical trials)</a:t>
            </a:r>
            <a:endParaRPr lang="sv-SE"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9669" indent="-279669">
              <a:buSzPts val="1000"/>
              <a:buFont typeface="Symbol" pitchFamily="2" charset="2"/>
              <a:buChar char=""/>
              <a:tabLst>
                <a:tab pos="372892" algn="l"/>
              </a:tabLst>
            </a:pPr>
            <a:r>
              <a:rPr lang="en-US"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Health security and infectious diseases</a:t>
            </a:r>
            <a:endParaRPr lang="sv-SE"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9669" indent="-279669">
              <a:buSzPts val="1000"/>
              <a:buFont typeface="Symbol" pitchFamily="2" charset="2"/>
              <a:buChar char=""/>
              <a:tabLst>
                <a:tab pos="372892" algn="l"/>
              </a:tabLst>
            </a:pPr>
            <a:r>
              <a:rPr lang="sv-SE"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Digital </a:t>
            </a:r>
            <a:r>
              <a:rPr lang="sv-SE" kern="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health</a:t>
            </a:r>
            <a:r>
              <a:rPr lang="sv-SE"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a:t>
            </a:r>
            <a:r>
              <a:rPr lang="sv-SE" kern="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care</a:t>
            </a:r>
            <a:endParaRPr lang="sv-SE"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9669" indent="-279669">
              <a:buSzPts val="1000"/>
              <a:buFont typeface="Symbol" pitchFamily="2" charset="2"/>
              <a:buChar char=""/>
              <a:tabLst>
                <a:tab pos="372892" algn="l"/>
              </a:tabLst>
            </a:pPr>
            <a:r>
              <a:rPr lang="sv-SE"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Tobacco</a:t>
            </a:r>
            <a:endParaRPr lang="sv-SE"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79669" indent="-279669">
              <a:buSzPts val="1000"/>
              <a:buFont typeface="Symbol" pitchFamily="2" charset="2"/>
              <a:buChar char=""/>
              <a:tabLst>
                <a:tab pos="372892" algn="l"/>
              </a:tabLst>
            </a:pPr>
            <a:r>
              <a:rPr lang="en-US"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Organs, blood, tissues and cells</a:t>
            </a:r>
          </a:p>
          <a:p>
            <a:pPr marL="0" indent="0">
              <a:buSzPts val="1000"/>
              <a:buNone/>
              <a:tabLst>
                <a:tab pos="372892" algn="l"/>
              </a:tabLst>
            </a:pPr>
            <a:endParaRPr lang="en-US"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buSzPts val="1000"/>
              <a:buNone/>
              <a:tabLst>
                <a:tab pos="372892" algn="l"/>
              </a:tabLst>
            </a:pPr>
            <a:r>
              <a:rPr lang="sv-SE" sz="195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Council </a:t>
            </a:r>
            <a:r>
              <a:rPr lang="sv-SE" sz="1957" b="1" kern="1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of</a:t>
            </a:r>
            <a:r>
              <a:rPr lang="sv-SE" sz="195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a:t>
            </a:r>
            <a:r>
              <a:rPr lang="sv-SE" sz="1957" b="1" kern="1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European</a:t>
            </a:r>
            <a:r>
              <a:rPr lang="sv-SE" sz="195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Union </a:t>
            </a:r>
            <a:r>
              <a:rPr lang="sv-SE" sz="1957" b="1" kern="1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recommendation</a:t>
            </a:r>
            <a:endParaRPr lang="sv-SE" sz="1957"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sv-SE" dirty="0"/>
            </a:br>
            <a:endParaRPr lang="en-GB" dirty="0"/>
          </a:p>
        </p:txBody>
      </p:sp>
    </p:spTree>
    <p:extLst>
      <p:ext uri="{BB962C8B-B14F-4D97-AF65-F5344CB8AC3E}">
        <p14:creationId xmlns:p14="http://schemas.microsoft.com/office/powerpoint/2010/main" val="370974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322BA51-A87B-AE3C-B900-CE4EE021D929}"/>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BB3D796D-13DA-6B20-A250-2CE4B7BF37E0}"/>
              </a:ext>
            </a:extLst>
          </p:cNvPr>
          <p:cNvSpPr>
            <a:spLocks noGrp="1"/>
          </p:cNvSpPr>
          <p:nvPr>
            <p:ph type="pic" sz="quarter" idx="10"/>
          </p:nvPr>
        </p:nvSpPr>
        <p:spPr/>
      </p:sp>
      <p:sp>
        <p:nvSpPr>
          <p:cNvPr id="4" name="Rubrik 3">
            <a:extLst>
              <a:ext uri="{FF2B5EF4-FFF2-40B4-BE49-F238E27FC236}">
                <a16:creationId xmlns:a16="http://schemas.microsoft.com/office/drawing/2014/main" id="{26BB8A83-6593-FFA6-E600-5F9371505D0B}"/>
              </a:ext>
            </a:extLst>
          </p:cNvPr>
          <p:cNvSpPr>
            <a:spLocks noGrp="1"/>
          </p:cNvSpPr>
          <p:nvPr>
            <p:ph type="title"/>
          </p:nvPr>
        </p:nvSpPr>
        <p:spPr>
          <a:xfrm>
            <a:off x="626988" y="1056237"/>
            <a:ext cx="8044417" cy="717911"/>
          </a:xfrm>
        </p:spPr>
        <p:txBody>
          <a:bodyPr/>
          <a:lstStyle/>
          <a:p>
            <a:pPr algn="ctr"/>
            <a:r>
              <a:rPr lang="en-GB" sz="2610" dirty="0"/>
              <a:t>Health in EU</a:t>
            </a:r>
            <a:br>
              <a:rPr lang="en-GB" sz="2610" dirty="0"/>
            </a:br>
            <a:r>
              <a:rPr lang="en-GB" sz="1631" b="0" dirty="0"/>
              <a:t>(continued)</a:t>
            </a:r>
            <a:endParaRPr lang="en-GB" sz="2610" dirty="0"/>
          </a:p>
        </p:txBody>
      </p:sp>
      <p:sp>
        <p:nvSpPr>
          <p:cNvPr id="5" name="Platshållare för innehåll 4">
            <a:extLst>
              <a:ext uri="{FF2B5EF4-FFF2-40B4-BE49-F238E27FC236}">
                <a16:creationId xmlns:a16="http://schemas.microsoft.com/office/drawing/2014/main" id="{9CD73949-34D3-C001-51BC-C790B5560CC3}"/>
              </a:ext>
            </a:extLst>
          </p:cNvPr>
          <p:cNvSpPr>
            <a:spLocks noGrp="1"/>
          </p:cNvSpPr>
          <p:nvPr>
            <p:ph idx="1"/>
          </p:nvPr>
        </p:nvSpPr>
        <p:spPr>
          <a:xfrm>
            <a:off x="662110" y="1894678"/>
            <a:ext cx="8044417" cy="4148385"/>
          </a:xfrm>
        </p:spPr>
        <p:txBody>
          <a:bodyPr/>
          <a:lstStyle/>
          <a:p>
            <a:pPr marL="0" indent="0">
              <a:buNone/>
            </a:pPr>
            <a:endParaRPr lang="en-US" sz="1957" dirty="0">
              <a:solidFill>
                <a:srgbClr val="404040"/>
              </a:solidFill>
              <a:latin typeface="Arial" panose="020B0604020202020204" pitchFamily="34" charset="0"/>
              <a:ea typeface="Times New Roman" panose="02020603050405020304" pitchFamily="18" charset="0"/>
            </a:endParaRPr>
          </a:p>
          <a:p>
            <a:pPr marL="0" indent="0">
              <a:buNone/>
            </a:pPr>
            <a:r>
              <a:rPr lang="en-US" sz="1957" dirty="0">
                <a:solidFill>
                  <a:srgbClr val="404040"/>
                </a:solidFill>
                <a:latin typeface="Arial" panose="020B0604020202020204" pitchFamily="34" charset="0"/>
                <a:ea typeface="Times New Roman" panose="02020603050405020304" pitchFamily="18" charset="0"/>
              </a:rPr>
              <a:t>The Council of the EU can also address </a:t>
            </a:r>
            <a:r>
              <a:rPr lang="en-US" sz="1957" dirty="0">
                <a:solidFill>
                  <a:srgbClr val="000000"/>
                </a:solidFill>
                <a:latin typeface="Arial" panose="020B0604020202020204" pitchFamily="34" charset="0"/>
                <a:ea typeface="Times New Roman" panose="02020603050405020304" pitchFamily="18" charset="0"/>
              </a:rPr>
              <a:t>recommendations</a:t>
            </a:r>
            <a:r>
              <a:rPr lang="en-US" sz="1957" dirty="0">
                <a:solidFill>
                  <a:srgbClr val="404040"/>
                </a:solidFill>
                <a:latin typeface="Arial" panose="020B0604020202020204" pitchFamily="34" charset="0"/>
                <a:ea typeface="Times New Roman" panose="02020603050405020304" pitchFamily="18" charset="0"/>
              </a:rPr>
              <a:t> on public health to EU countries</a:t>
            </a:r>
            <a:r>
              <a:rPr lang="en-US" dirty="0">
                <a:solidFill>
                  <a:srgbClr val="404040"/>
                </a:solidFill>
                <a:latin typeface="Arial" panose="020B0604020202020204" pitchFamily="34" charset="0"/>
                <a:ea typeface="Times New Roman" panose="02020603050405020304" pitchFamily="18" charset="0"/>
              </a:rPr>
              <a:t>.</a:t>
            </a:r>
            <a:endParaRPr lang="sv-SE" dirty="0">
              <a:latin typeface="Times New Roman" panose="02020603050405020304" pitchFamily="18" charset="0"/>
              <a:ea typeface="Times New Roman" panose="02020603050405020304" pitchFamily="18" charset="0"/>
            </a:endParaRPr>
          </a:p>
          <a:p>
            <a:pPr marL="0" indent="0">
              <a:buNone/>
            </a:pPr>
            <a:endParaRPr lang="sv-SE" sz="1957" b="1" dirty="0">
              <a:solidFill>
                <a:srgbClr val="404040"/>
              </a:solidFill>
              <a:latin typeface="arial" panose="020B0604020202020204" pitchFamily="34" charset="0"/>
            </a:endParaRPr>
          </a:p>
          <a:p>
            <a:pPr marL="279669" indent="-279669">
              <a:buSzPts val="1000"/>
              <a:buFont typeface="Symbol" pitchFamily="2" charset="2"/>
              <a:buChar char=""/>
              <a:tabLst>
                <a:tab pos="372892" algn="l"/>
              </a:tabLst>
            </a:pPr>
            <a:r>
              <a:rPr lang="en-US" dirty="0">
                <a:solidFill>
                  <a:srgbClr val="404040"/>
                </a:solidFill>
                <a:latin typeface="Arial" panose="020B0604020202020204" pitchFamily="34" charset="0"/>
                <a:ea typeface="Times New Roman" panose="02020603050405020304" pitchFamily="18" charset="0"/>
              </a:rPr>
              <a:t>Prevention of drinking of alcohol by young people (2001)</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en-US" dirty="0">
                <a:solidFill>
                  <a:srgbClr val="404040"/>
                </a:solidFill>
                <a:latin typeface="Arial" panose="020B0604020202020204" pitchFamily="34" charset="0"/>
                <a:ea typeface="Times New Roman" panose="02020603050405020304" pitchFamily="18" charset="0"/>
              </a:rPr>
              <a:t>Prevention of health-related harm associated with drug dependence (2003 </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sv-SE" dirty="0">
                <a:solidFill>
                  <a:srgbClr val="404040"/>
                </a:solidFill>
                <a:latin typeface="Arial" panose="020B0604020202020204" pitchFamily="34" charset="0"/>
                <a:ea typeface="Times New Roman" panose="02020603050405020304" pitchFamily="18" charset="0"/>
              </a:rPr>
              <a:t>Cancer screening (2003) </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en-US" dirty="0">
                <a:solidFill>
                  <a:srgbClr val="404040"/>
                </a:solidFill>
                <a:latin typeface="Arial" panose="020B0604020202020204" pitchFamily="34" charset="0"/>
                <a:ea typeface="Times New Roman" panose="02020603050405020304" pitchFamily="18" charset="0"/>
              </a:rPr>
              <a:t>Prevention of injury and the promotion of safety (2007) </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en-US" dirty="0">
                <a:solidFill>
                  <a:srgbClr val="404040"/>
                </a:solidFill>
                <a:latin typeface="Arial" panose="020B0604020202020204" pitchFamily="34" charset="0"/>
                <a:ea typeface="Times New Roman" panose="02020603050405020304" pitchFamily="18" charset="0"/>
              </a:rPr>
              <a:t>Patient safety, including the prevention and control of healthcare associated infections (2009) </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en-US" dirty="0">
                <a:solidFill>
                  <a:srgbClr val="404040"/>
                </a:solidFill>
                <a:latin typeface="Arial" panose="020B0604020202020204" pitchFamily="34" charset="0"/>
                <a:ea typeface="Times New Roman" panose="02020603050405020304" pitchFamily="18" charset="0"/>
              </a:rPr>
              <a:t>Action in the field of rare diseases (2009) </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sv-SE" dirty="0" err="1">
                <a:solidFill>
                  <a:srgbClr val="404040"/>
                </a:solidFill>
                <a:latin typeface="Arial" panose="020B0604020202020204" pitchFamily="34" charset="0"/>
                <a:ea typeface="Times New Roman" panose="02020603050405020304" pitchFamily="18" charset="0"/>
              </a:rPr>
              <a:t>Smoke-free</a:t>
            </a:r>
            <a:r>
              <a:rPr lang="sv-SE" dirty="0">
                <a:solidFill>
                  <a:srgbClr val="404040"/>
                </a:solidFill>
                <a:latin typeface="Arial" panose="020B0604020202020204" pitchFamily="34" charset="0"/>
                <a:ea typeface="Times New Roman" panose="02020603050405020304" pitchFamily="18" charset="0"/>
              </a:rPr>
              <a:t> </a:t>
            </a:r>
            <a:r>
              <a:rPr lang="sv-SE" dirty="0" err="1">
                <a:solidFill>
                  <a:srgbClr val="404040"/>
                </a:solidFill>
                <a:latin typeface="Arial" panose="020B0604020202020204" pitchFamily="34" charset="0"/>
                <a:ea typeface="Times New Roman" panose="02020603050405020304" pitchFamily="18" charset="0"/>
              </a:rPr>
              <a:t>environments</a:t>
            </a:r>
            <a:r>
              <a:rPr lang="sv-SE" dirty="0">
                <a:solidFill>
                  <a:srgbClr val="404040"/>
                </a:solidFill>
                <a:latin typeface="Arial" panose="020B0604020202020204" pitchFamily="34" charset="0"/>
                <a:ea typeface="Times New Roman" panose="02020603050405020304" pitchFamily="18" charset="0"/>
              </a:rPr>
              <a:t> (2009</a:t>
            </a:r>
            <a:endParaRPr lang="sv-SE" dirty="0">
              <a:solidFill>
                <a:srgbClr val="404040"/>
              </a:solidFill>
              <a:latin typeface="Times New Roman" panose="02020603050405020304" pitchFamily="18" charset="0"/>
              <a:ea typeface="Times New Roman" panose="02020603050405020304" pitchFamily="18" charset="0"/>
            </a:endParaRPr>
          </a:p>
          <a:p>
            <a:pPr marL="279669" indent="-279669">
              <a:buSzPts val="1000"/>
              <a:buFont typeface="Symbol" pitchFamily="2" charset="2"/>
              <a:buChar char=""/>
              <a:tabLst>
                <a:tab pos="372892" algn="l"/>
              </a:tabLst>
            </a:pPr>
            <a:r>
              <a:rPr lang="sv-SE" dirty="0" err="1">
                <a:solidFill>
                  <a:srgbClr val="404040"/>
                </a:solidFill>
                <a:latin typeface="Arial" panose="020B0604020202020204" pitchFamily="34" charset="0"/>
                <a:ea typeface="Times New Roman" panose="02020603050405020304" pitchFamily="18" charset="0"/>
              </a:rPr>
              <a:t>Seasonal</a:t>
            </a:r>
            <a:r>
              <a:rPr lang="sv-SE" dirty="0">
                <a:solidFill>
                  <a:srgbClr val="404040"/>
                </a:solidFill>
                <a:latin typeface="Arial" panose="020B0604020202020204" pitchFamily="34" charset="0"/>
                <a:ea typeface="Times New Roman" panose="02020603050405020304" pitchFamily="18" charset="0"/>
              </a:rPr>
              <a:t> </a:t>
            </a:r>
            <a:r>
              <a:rPr lang="sv-SE" dirty="0" err="1">
                <a:solidFill>
                  <a:srgbClr val="404040"/>
                </a:solidFill>
                <a:latin typeface="Arial" panose="020B0604020202020204" pitchFamily="34" charset="0"/>
                <a:ea typeface="Times New Roman" panose="02020603050405020304" pitchFamily="18" charset="0"/>
              </a:rPr>
              <a:t>influenza</a:t>
            </a:r>
            <a:r>
              <a:rPr lang="sv-SE" dirty="0">
                <a:solidFill>
                  <a:srgbClr val="404040"/>
                </a:solidFill>
                <a:latin typeface="Arial" panose="020B0604020202020204" pitchFamily="34" charset="0"/>
                <a:ea typeface="Times New Roman" panose="02020603050405020304" pitchFamily="18" charset="0"/>
              </a:rPr>
              <a:t> vaccination (2009) </a:t>
            </a:r>
            <a:endParaRPr lang="sv-SE" dirty="0">
              <a:solidFill>
                <a:srgbClr val="404040"/>
              </a:solidFill>
              <a:latin typeface="Times New Roman" panose="02020603050405020304" pitchFamily="18" charset="0"/>
              <a:ea typeface="Times New Roman" panose="02020603050405020304" pitchFamily="18" charset="0"/>
            </a:endParaRPr>
          </a:p>
          <a:p>
            <a:pPr marL="0" indent="0">
              <a:buNone/>
            </a:pPr>
            <a:endParaRPr lang="sv-SE" dirty="0">
              <a:latin typeface="Times New Roman" panose="02020603050405020304" pitchFamily="18" charset="0"/>
              <a:ea typeface="Times New Roman" panose="02020603050405020304" pitchFamily="18" charset="0"/>
            </a:endParaRPr>
          </a:p>
          <a:p>
            <a:pPr marL="0" indent="0">
              <a:buNone/>
            </a:pPr>
            <a:endParaRPr lang="sv-SE" sz="1957" b="1" dirty="0">
              <a:solidFill>
                <a:srgbClr val="404040"/>
              </a:solidFill>
              <a:latin typeface="arial" panose="020B0604020202020204" pitchFamily="34" charset="0"/>
            </a:endParaRPr>
          </a:p>
          <a:p>
            <a:endParaRPr lang="en-GB" dirty="0"/>
          </a:p>
        </p:txBody>
      </p:sp>
    </p:spTree>
    <p:extLst>
      <p:ext uri="{BB962C8B-B14F-4D97-AF65-F5344CB8AC3E}">
        <p14:creationId xmlns:p14="http://schemas.microsoft.com/office/powerpoint/2010/main" val="221386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80A8AD9-DBC0-CDCB-874E-8ED1F1FF3A53}"/>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CEF69618-F9D2-B2E2-BF16-FCCD244EADA8}"/>
              </a:ext>
            </a:extLst>
          </p:cNvPr>
          <p:cNvSpPr>
            <a:spLocks noGrp="1"/>
          </p:cNvSpPr>
          <p:nvPr>
            <p:ph type="pic" sz="quarter" idx="10"/>
          </p:nvPr>
        </p:nvSpPr>
        <p:spPr/>
      </p:sp>
      <p:sp>
        <p:nvSpPr>
          <p:cNvPr id="4" name="Rubrik 3">
            <a:extLst>
              <a:ext uri="{FF2B5EF4-FFF2-40B4-BE49-F238E27FC236}">
                <a16:creationId xmlns:a16="http://schemas.microsoft.com/office/drawing/2014/main" id="{FC00CD6D-4F93-2C12-C3E1-8BDBAD295648}"/>
              </a:ext>
            </a:extLst>
          </p:cNvPr>
          <p:cNvSpPr>
            <a:spLocks noGrp="1"/>
          </p:cNvSpPr>
          <p:nvPr>
            <p:ph type="title"/>
          </p:nvPr>
        </p:nvSpPr>
        <p:spPr>
          <a:xfrm>
            <a:off x="626989" y="457200"/>
            <a:ext cx="8044417" cy="1748447"/>
          </a:xfrm>
        </p:spPr>
        <p:txBody>
          <a:bodyPr/>
          <a:lstStyle/>
          <a:p>
            <a:pPr algn="ctr"/>
            <a:r>
              <a:rPr lang="en-GB" sz="3200" dirty="0"/>
              <a:t>EU agencies</a:t>
            </a:r>
            <a:br>
              <a:rPr lang="en-GB" sz="1400" b="0" dirty="0"/>
            </a:br>
            <a:r>
              <a:rPr lang="en-GB" sz="1200" b="0" dirty="0">
                <a:solidFill>
                  <a:srgbClr val="0070C0"/>
                </a:solidFill>
                <a:hlinkClick r:id="rId2">
                  <a:extLst>
                    <a:ext uri="{A12FA001-AC4F-418D-AE19-62706E023703}">
                      <ahyp:hlinkClr xmlns:ahyp="http://schemas.microsoft.com/office/drawing/2018/hyperlinkcolor" val="tx"/>
                    </a:ext>
                  </a:extLst>
                </a:hlinkClick>
              </a:rPr>
              <a:t>https://european-union.europa.eu/institutions-law-budget/institutions-and-bodies/institutions-and-bodies-profiles_en?f%5B0%5D=oe_organisation_eu_type%3Ahttp%3A//publications.europa.eu/resource/authority/corporate-body-classification/AGENCY_DEC</a:t>
            </a:r>
            <a:endParaRPr lang="en-GB" sz="1200" b="0" dirty="0">
              <a:solidFill>
                <a:srgbClr val="0070C0"/>
              </a:solidFill>
            </a:endParaRPr>
          </a:p>
        </p:txBody>
      </p:sp>
      <p:sp>
        <p:nvSpPr>
          <p:cNvPr id="5" name="Platshållare för innehåll 4">
            <a:extLst>
              <a:ext uri="{FF2B5EF4-FFF2-40B4-BE49-F238E27FC236}">
                <a16:creationId xmlns:a16="http://schemas.microsoft.com/office/drawing/2014/main" id="{4835F2DE-0128-99D7-1C4F-981B1B026DF3}"/>
              </a:ext>
            </a:extLst>
          </p:cNvPr>
          <p:cNvSpPr>
            <a:spLocks noGrp="1"/>
          </p:cNvSpPr>
          <p:nvPr>
            <p:ph idx="1"/>
          </p:nvPr>
        </p:nvSpPr>
        <p:spPr/>
        <p:txBody>
          <a:bodyPr/>
          <a:lstStyle/>
          <a:p>
            <a:pPr marL="0" indent="0" algn="ctr">
              <a:buNone/>
            </a:pPr>
            <a:endParaRPr lang="en-GB" sz="2400" dirty="0"/>
          </a:p>
          <a:p>
            <a:pPr marL="0" indent="0" algn="ctr">
              <a:buNone/>
            </a:pPr>
            <a:endParaRPr lang="en-GB" sz="2400" dirty="0"/>
          </a:p>
          <a:p>
            <a:pPr marL="0" indent="0" algn="ctr">
              <a:buNone/>
            </a:pPr>
            <a:r>
              <a:rPr lang="en-GB" sz="2400" b="1" dirty="0"/>
              <a:t>Regulatory Agencies</a:t>
            </a:r>
          </a:p>
          <a:p>
            <a:pPr marL="0" indent="0">
              <a:buNone/>
            </a:pPr>
            <a:endParaRPr lang="en-GB" sz="1800" dirty="0"/>
          </a:p>
          <a:p>
            <a:pPr marL="0" indent="0">
              <a:buNone/>
            </a:pPr>
            <a:r>
              <a:rPr lang="en-GB" sz="1800" b="1" dirty="0"/>
              <a:t>ECHA </a:t>
            </a:r>
            <a:r>
              <a:rPr lang="en-GB" sz="1800" dirty="0"/>
              <a:t>(European Chemicals Agency), Helsinki, Finland</a:t>
            </a:r>
          </a:p>
          <a:p>
            <a:pPr marL="0" indent="0">
              <a:buNone/>
            </a:pPr>
            <a:endParaRPr lang="en-GB" sz="1800" dirty="0"/>
          </a:p>
          <a:p>
            <a:pPr marL="0" indent="0">
              <a:buNone/>
            </a:pPr>
            <a:r>
              <a:rPr lang="en-GB" sz="1800" b="1" dirty="0"/>
              <a:t>EFSA</a:t>
            </a:r>
            <a:r>
              <a:rPr lang="en-GB" sz="1800" dirty="0"/>
              <a:t> (</a:t>
            </a:r>
            <a:r>
              <a:rPr lang="en-GB" sz="1800" dirty="0" err="1"/>
              <a:t>Euroepan</a:t>
            </a:r>
            <a:r>
              <a:rPr lang="en-GB" sz="1800" dirty="0"/>
              <a:t> Food Safety Authority) Parma, Italy</a:t>
            </a:r>
          </a:p>
          <a:p>
            <a:pPr marL="0" indent="0" algn="ctr">
              <a:buNone/>
            </a:pPr>
            <a:endParaRPr lang="en-GB" sz="1800" dirty="0"/>
          </a:p>
          <a:p>
            <a:pPr marL="0" indent="0">
              <a:buNone/>
            </a:pPr>
            <a:r>
              <a:rPr lang="en-GB" sz="1800" b="1" dirty="0"/>
              <a:t>EMA</a:t>
            </a:r>
            <a:r>
              <a:rPr lang="en-GB" sz="1800" dirty="0"/>
              <a:t> (European Medicines Agency), Amsterdam, The Netherlands</a:t>
            </a:r>
          </a:p>
          <a:p>
            <a:pPr marL="0" indent="0" algn="ctr">
              <a:buNone/>
            </a:pPr>
            <a:endParaRPr lang="en-GB" sz="1800" dirty="0"/>
          </a:p>
          <a:p>
            <a:pPr marL="0" indent="0" algn="ctr">
              <a:buNone/>
            </a:pPr>
            <a:endParaRPr lang="en-GB" sz="1800" dirty="0"/>
          </a:p>
        </p:txBody>
      </p:sp>
    </p:spTree>
    <p:extLst>
      <p:ext uri="{BB962C8B-B14F-4D97-AF65-F5344CB8AC3E}">
        <p14:creationId xmlns:p14="http://schemas.microsoft.com/office/powerpoint/2010/main" val="38834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425D6F8-E7BF-221E-0FDA-F7755BEAE5D1}"/>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B80289E5-E58B-AFD1-7174-84B1AAAADE28}"/>
              </a:ext>
            </a:extLst>
          </p:cNvPr>
          <p:cNvSpPr>
            <a:spLocks noGrp="1"/>
          </p:cNvSpPr>
          <p:nvPr>
            <p:ph type="pic" sz="quarter" idx="10"/>
          </p:nvPr>
        </p:nvSpPr>
        <p:spPr/>
      </p:sp>
      <p:sp>
        <p:nvSpPr>
          <p:cNvPr id="4" name="Rubrik 3">
            <a:extLst>
              <a:ext uri="{FF2B5EF4-FFF2-40B4-BE49-F238E27FC236}">
                <a16:creationId xmlns:a16="http://schemas.microsoft.com/office/drawing/2014/main" id="{D437A6AB-452F-1A21-82C7-1E870132C48F}"/>
              </a:ext>
            </a:extLst>
          </p:cNvPr>
          <p:cNvSpPr>
            <a:spLocks noGrp="1"/>
          </p:cNvSpPr>
          <p:nvPr>
            <p:ph type="title"/>
          </p:nvPr>
        </p:nvSpPr>
        <p:spPr>
          <a:xfrm>
            <a:off x="626988" y="594696"/>
            <a:ext cx="8044417" cy="911167"/>
          </a:xfrm>
        </p:spPr>
        <p:txBody>
          <a:bodyPr/>
          <a:lstStyle/>
          <a:p>
            <a:pPr algn="ctr"/>
            <a:r>
              <a:rPr lang="en-GB" sz="3200" dirty="0"/>
              <a:t>EU agencies</a:t>
            </a:r>
            <a:br>
              <a:rPr lang="en-GB" sz="3200" dirty="0"/>
            </a:br>
            <a:r>
              <a:rPr lang="en-GB" sz="1800" b="0" dirty="0"/>
              <a:t>(continued)</a:t>
            </a:r>
            <a:endParaRPr lang="en-GB" sz="3200" b="0" dirty="0"/>
          </a:p>
        </p:txBody>
      </p:sp>
      <p:sp>
        <p:nvSpPr>
          <p:cNvPr id="5" name="Platshållare för innehåll 4">
            <a:extLst>
              <a:ext uri="{FF2B5EF4-FFF2-40B4-BE49-F238E27FC236}">
                <a16:creationId xmlns:a16="http://schemas.microsoft.com/office/drawing/2014/main" id="{909D1ED3-2CF1-BA2B-8918-D1F547723843}"/>
              </a:ext>
            </a:extLst>
          </p:cNvPr>
          <p:cNvSpPr>
            <a:spLocks noGrp="1"/>
          </p:cNvSpPr>
          <p:nvPr>
            <p:ph idx="1"/>
          </p:nvPr>
        </p:nvSpPr>
        <p:spPr>
          <a:xfrm>
            <a:off x="662110" y="2046368"/>
            <a:ext cx="8558090" cy="4670118"/>
          </a:xfrm>
        </p:spPr>
        <p:txBody>
          <a:bodyPr/>
          <a:lstStyle/>
          <a:p>
            <a:pPr marL="0" indent="0" algn="ctr">
              <a:buNone/>
            </a:pPr>
            <a:endParaRPr lang="en-GB" sz="2400" b="1" dirty="0"/>
          </a:p>
          <a:p>
            <a:pPr marL="0" indent="0" algn="ctr">
              <a:buNone/>
            </a:pPr>
            <a:r>
              <a:rPr lang="en-GB" sz="2400" b="1" dirty="0"/>
              <a:t>Advisory agencies </a:t>
            </a:r>
            <a:r>
              <a:rPr lang="en-GB" sz="2400" dirty="0"/>
              <a:t>(32 totally)</a:t>
            </a:r>
          </a:p>
          <a:p>
            <a:pPr marL="0" indent="0" algn="ctr">
              <a:buNone/>
            </a:pPr>
            <a:endParaRPr lang="en-GB" sz="2400" dirty="0"/>
          </a:p>
          <a:p>
            <a:pPr marL="0" indent="0" algn="ctr">
              <a:buNone/>
            </a:pPr>
            <a:r>
              <a:rPr lang="en-GB" sz="2400" dirty="0"/>
              <a:t>…………………………</a:t>
            </a:r>
          </a:p>
          <a:p>
            <a:pPr marL="0" indent="0">
              <a:buNone/>
            </a:pPr>
            <a:endParaRPr lang="en-GB" sz="1800" dirty="0"/>
          </a:p>
          <a:p>
            <a:pPr marL="0" indent="0">
              <a:buNone/>
            </a:pPr>
            <a:r>
              <a:rPr lang="en-GB" sz="1800" b="1" dirty="0"/>
              <a:t>EEA </a:t>
            </a:r>
            <a:r>
              <a:rPr lang="en-GB" sz="1800" dirty="0"/>
              <a:t>(European Environment Agency), Copenhagen, Denmark</a:t>
            </a:r>
          </a:p>
          <a:p>
            <a:pPr marL="0" indent="0">
              <a:buNone/>
            </a:pPr>
            <a:endParaRPr lang="en-GB" sz="1800" b="1" dirty="0"/>
          </a:p>
          <a:p>
            <a:pPr marL="0" indent="0">
              <a:buNone/>
            </a:pPr>
            <a:r>
              <a:rPr lang="en-GB" sz="1800" b="1" dirty="0"/>
              <a:t>OSHA</a:t>
            </a:r>
            <a:r>
              <a:rPr lang="en-GB" sz="1800" dirty="0"/>
              <a:t> (European Agency for Health and safety at Work), Bilbao, Spain</a:t>
            </a:r>
          </a:p>
          <a:p>
            <a:pPr marL="0" indent="0">
              <a:buNone/>
            </a:pPr>
            <a:endParaRPr lang="en-GB" sz="1800" b="1" dirty="0"/>
          </a:p>
          <a:p>
            <a:pPr marL="0" indent="0">
              <a:buNone/>
            </a:pPr>
            <a:r>
              <a:rPr lang="en-GB" sz="1800" b="1" dirty="0"/>
              <a:t>ECDC </a:t>
            </a:r>
            <a:r>
              <a:rPr lang="en-GB" sz="1800" dirty="0"/>
              <a:t>(European Centre for Disease Prevention and Control), Stockholm, Sweden</a:t>
            </a:r>
            <a:endParaRPr lang="en-GB" sz="1800" b="1" dirty="0"/>
          </a:p>
          <a:p>
            <a:pPr marL="0" indent="0">
              <a:buNone/>
            </a:pPr>
            <a:endParaRPr lang="en-GB" sz="1800" dirty="0"/>
          </a:p>
        </p:txBody>
      </p:sp>
    </p:spTree>
    <p:extLst>
      <p:ext uri="{BB962C8B-B14F-4D97-AF65-F5344CB8AC3E}">
        <p14:creationId xmlns:p14="http://schemas.microsoft.com/office/powerpoint/2010/main" val="537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A01834D-2D10-4F60-6C29-9D1B48942457}"/>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4D6E3414-933E-C225-E3DE-F4518EB6BD6B}"/>
              </a:ext>
            </a:extLst>
          </p:cNvPr>
          <p:cNvSpPr>
            <a:spLocks noGrp="1"/>
          </p:cNvSpPr>
          <p:nvPr>
            <p:ph type="pic" sz="quarter" idx="10"/>
          </p:nvPr>
        </p:nvSpPr>
        <p:spPr/>
      </p:sp>
      <p:sp>
        <p:nvSpPr>
          <p:cNvPr id="4" name="Rubrik 3">
            <a:extLst>
              <a:ext uri="{FF2B5EF4-FFF2-40B4-BE49-F238E27FC236}">
                <a16:creationId xmlns:a16="http://schemas.microsoft.com/office/drawing/2014/main" id="{CB6294D3-D58B-DA25-4E4B-966A6647956E}"/>
              </a:ext>
            </a:extLst>
          </p:cNvPr>
          <p:cNvSpPr>
            <a:spLocks noGrp="1"/>
          </p:cNvSpPr>
          <p:nvPr>
            <p:ph type="title"/>
          </p:nvPr>
        </p:nvSpPr>
        <p:spPr>
          <a:xfrm>
            <a:off x="662110" y="385028"/>
            <a:ext cx="8044417" cy="911167"/>
          </a:xfrm>
        </p:spPr>
        <p:txBody>
          <a:bodyPr/>
          <a:lstStyle/>
          <a:p>
            <a:pPr algn="ctr"/>
            <a:r>
              <a:rPr lang="en-GB" sz="3200" dirty="0"/>
              <a:t>Governmental organisations</a:t>
            </a:r>
          </a:p>
        </p:txBody>
      </p:sp>
      <p:sp>
        <p:nvSpPr>
          <p:cNvPr id="5" name="Platshållare för innehåll 4">
            <a:extLst>
              <a:ext uri="{FF2B5EF4-FFF2-40B4-BE49-F238E27FC236}">
                <a16:creationId xmlns:a16="http://schemas.microsoft.com/office/drawing/2014/main" id="{F2BD4371-B36C-C0D6-8DDD-996EDF49B875}"/>
              </a:ext>
            </a:extLst>
          </p:cNvPr>
          <p:cNvSpPr>
            <a:spLocks noGrp="1"/>
          </p:cNvSpPr>
          <p:nvPr>
            <p:ph idx="1"/>
          </p:nvPr>
        </p:nvSpPr>
        <p:spPr/>
        <p:txBody>
          <a:bodyPr/>
          <a:lstStyle/>
          <a:p>
            <a:pPr marL="0" indent="0">
              <a:buNone/>
            </a:pPr>
            <a:r>
              <a:rPr lang="en-GB" sz="1800" b="1" dirty="0"/>
              <a:t>UNEP </a:t>
            </a:r>
            <a:r>
              <a:rPr lang="en-GB" sz="1800" dirty="0"/>
              <a:t>(United Nations Environment Program)</a:t>
            </a:r>
          </a:p>
          <a:p>
            <a:pPr lvl="1"/>
            <a:r>
              <a:rPr lang="en-GB" sz="1310" dirty="0"/>
              <a:t>The Stockholm Convention (Protecting human health and the environment from persistent organic pollutants) </a:t>
            </a:r>
            <a:r>
              <a:rPr lang="en-GB" sz="1310" dirty="0">
                <a:solidFill>
                  <a:srgbClr val="0070C0"/>
                </a:solidFill>
                <a:hlinkClick r:id="rId2">
                  <a:extLst>
                    <a:ext uri="{A12FA001-AC4F-418D-AE19-62706E023703}">
                      <ahyp:hlinkClr xmlns:ahyp="http://schemas.microsoft.com/office/drawing/2018/hyperlinkcolor" val="tx"/>
                    </a:ext>
                  </a:extLst>
                </a:hlinkClick>
              </a:rPr>
              <a:t>https://www.pops.int/</a:t>
            </a:r>
            <a:r>
              <a:rPr lang="en-GB" sz="1310" dirty="0">
                <a:solidFill>
                  <a:srgbClr val="0070C0"/>
                </a:solidFill>
              </a:rPr>
              <a:t> </a:t>
            </a:r>
          </a:p>
          <a:p>
            <a:endParaRPr lang="en-GB" sz="1555" dirty="0">
              <a:solidFill>
                <a:srgbClr val="0070C0"/>
              </a:solidFill>
            </a:endParaRPr>
          </a:p>
          <a:p>
            <a:pPr marL="0" indent="0">
              <a:buNone/>
            </a:pPr>
            <a:r>
              <a:rPr lang="en-GB" sz="1800" b="1" dirty="0"/>
              <a:t>WHO</a:t>
            </a:r>
            <a:r>
              <a:rPr lang="en-GB" sz="1800" dirty="0"/>
              <a:t> (World Health Organisation) </a:t>
            </a:r>
            <a:r>
              <a:rPr lang="en-GB" sz="1400" dirty="0">
                <a:solidFill>
                  <a:srgbClr val="0070C0"/>
                </a:solidFill>
                <a:hlinkClick r:id="rId3">
                  <a:extLst>
                    <a:ext uri="{A12FA001-AC4F-418D-AE19-62706E023703}">
                      <ahyp:hlinkClr xmlns:ahyp="http://schemas.microsoft.com/office/drawing/2018/hyperlinkcolor" val="tx"/>
                    </a:ext>
                  </a:extLst>
                </a:hlinkClick>
              </a:rPr>
              <a:t>https://www.who.int/health-topics/chemical-safety - tab=tab_1</a:t>
            </a:r>
            <a:endParaRPr lang="en-GB" sz="1400" dirty="0">
              <a:solidFill>
                <a:srgbClr val="0070C0"/>
              </a:solidFill>
            </a:endParaRPr>
          </a:p>
          <a:p>
            <a:endParaRPr lang="en-GB" sz="1400" dirty="0"/>
          </a:p>
          <a:p>
            <a:pPr marL="0" indent="0">
              <a:buNone/>
            </a:pPr>
            <a:r>
              <a:rPr lang="en-GB" sz="1800" b="1" dirty="0"/>
              <a:t>IPCS </a:t>
            </a:r>
            <a:r>
              <a:rPr lang="en-GB" sz="1800" dirty="0"/>
              <a:t>(International Program of Chemical </a:t>
            </a:r>
            <a:r>
              <a:rPr lang="en-GB" sz="1800" dirty="0" err="1"/>
              <a:t>Saftey</a:t>
            </a:r>
            <a:r>
              <a:rPr lang="en-GB" sz="1800" dirty="0"/>
              <a:t>) WHO+ILO+UNEP</a:t>
            </a:r>
            <a:endParaRPr lang="en-GB" sz="1800" b="1" dirty="0"/>
          </a:p>
          <a:p>
            <a:pPr lvl="1"/>
            <a:r>
              <a:rPr lang="sv-SE" sz="1355" dirty="0" err="1">
                <a:solidFill>
                  <a:srgbClr val="202124"/>
                </a:solidFill>
                <a:latin typeface="Google Sans"/>
              </a:rPr>
              <a:t>C</a:t>
            </a:r>
            <a:r>
              <a:rPr lang="sv-SE" sz="1355" b="0" i="0" u="none" strike="noStrike" dirty="0" err="1">
                <a:solidFill>
                  <a:srgbClr val="202124"/>
                </a:solidFill>
                <a:effectLst/>
                <a:latin typeface="Google Sans"/>
              </a:rPr>
              <a:t>ollaboration</a:t>
            </a:r>
            <a:r>
              <a:rPr lang="sv-SE" sz="1355" b="0" i="0" u="none" strike="noStrike" dirty="0">
                <a:solidFill>
                  <a:srgbClr val="202124"/>
                </a:solidFill>
                <a:effectLst/>
                <a:latin typeface="Google Sans"/>
              </a:rPr>
              <a:t> </a:t>
            </a:r>
            <a:r>
              <a:rPr lang="sv-SE" sz="1355" b="0" i="0" u="none" strike="noStrike" dirty="0" err="1">
                <a:solidFill>
                  <a:srgbClr val="202124"/>
                </a:solidFill>
                <a:effectLst/>
                <a:latin typeface="Google Sans"/>
              </a:rPr>
              <a:t>between</a:t>
            </a:r>
            <a:r>
              <a:rPr lang="sv-SE" sz="1355" b="0" i="0" u="none" strike="noStrike" dirty="0">
                <a:solidFill>
                  <a:srgbClr val="202124"/>
                </a:solidFill>
                <a:effectLst/>
                <a:latin typeface="Google Sans"/>
              </a:rPr>
              <a:t> </a:t>
            </a:r>
            <a:r>
              <a:rPr lang="sv-SE" sz="1355" b="0" i="0" u="none" strike="noStrike" dirty="0" err="1">
                <a:solidFill>
                  <a:srgbClr val="202124"/>
                </a:solidFill>
                <a:effectLst/>
                <a:latin typeface="Google Sans"/>
              </a:rPr>
              <a:t>three</a:t>
            </a:r>
            <a:r>
              <a:rPr lang="sv-SE" sz="1355" b="0" i="0" u="none" strike="noStrike" dirty="0">
                <a:solidFill>
                  <a:srgbClr val="202124"/>
                </a:solidFill>
                <a:effectLst/>
                <a:latin typeface="Google Sans"/>
              </a:rPr>
              <a:t> United Nations </a:t>
            </a:r>
            <a:r>
              <a:rPr lang="sv-SE" sz="1355" b="0" i="0" u="none" strike="noStrike" dirty="0" err="1">
                <a:solidFill>
                  <a:srgbClr val="202124"/>
                </a:solidFill>
                <a:effectLst/>
                <a:latin typeface="Google Sans"/>
              </a:rPr>
              <a:t>bodies</a:t>
            </a:r>
            <a:r>
              <a:rPr lang="sv-SE" sz="1355" b="0" i="0" u="none" strike="noStrike" dirty="0">
                <a:solidFill>
                  <a:srgbClr val="202124"/>
                </a:solidFill>
                <a:effectLst/>
                <a:latin typeface="Google Sans"/>
              </a:rPr>
              <a:t>, the World Health </a:t>
            </a:r>
            <a:r>
              <a:rPr lang="sv-SE" sz="1355" b="0" i="0" u="none" strike="noStrike" dirty="0" err="1">
                <a:solidFill>
                  <a:srgbClr val="202124"/>
                </a:solidFill>
                <a:effectLst/>
                <a:latin typeface="Google Sans"/>
              </a:rPr>
              <a:t>Organization</a:t>
            </a:r>
            <a:r>
              <a:rPr lang="sv-SE" sz="1355" b="0" i="0" u="none" strike="noStrike" dirty="0">
                <a:solidFill>
                  <a:srgbClr val="202124"/>
                </a:solidFill>
                <a:effectLst/>
                <a:latin typeface="Google Sans"/>
              </a:rPr>
              <a:t>, the International Labour </a:t>
            </a:r>
            <a:r>
              <a:rPr lang="sv-SE" sz="1355" b="0" i="0" u="none" strike="noStrike" dirty="0" err="1">
                <a:solidFill>
                  <a:srgbClr val="202124"/>
                </a:solidFill>
                <a:effectLst/>
                <a:latin typeface="Google Sans"/>
              </a:rPr>
              <a:t>Organization</a:t>
            </a:r>
            <a:r>
              <a:rPr lang="sv-SE" sz="1355" b="0" i="0" u="none" strike="noStrike" dirty="0">
                <a:solidFill>
                  <a:srgbClr val="202124"/>
                </a:solidFill>
                <a:effectLst/>
                <a:latin typeface="Google Sans"/>
              </a:rPr>
              <a:t> and the United Nations Environment </a:t>
            </a:r>
            <a:r>
              <a:rPr lang="sv-SE" sz="1355" b="0" i="0" u="none" strike="noStrike" dirty="0" err="1">
                <a:solidFill>
                  <a:srgbClr val="202124"/>
                </a:solidFill>
                <a:effectLst/>
                <a:latin typeface="Google Sans"/>
              </a:rPr>
              <a:t>Programme</a:t>
            </a:r>
            <a:r>
              <a:rPr lang="sv-SE" sz="1355" b="0" i="0" u="none" strike="noStrike" dirty="0">
                <a:solidFill>
                  <a:srgbClr val="202124"/>
                </a:solidFill>
                <a:effectLst/>
                <a:latin typeface="Google Sans"/>
              </a:rPr>
              <a:t>, to </a:t>
            </a:r>
            <a:r>
              <a:rPr lang="sv-SE" sz="1355" b="0" i="0" u="none" strike="noStrike" dirty="0" err="1">
                <a:solidFill>
                  <a:srgbClr val="202124"/>
                </a:solidFill>
                <a:effectLst/>
                <a:latin typeface="Google Sans"/>
              </a:rPr>
              <a:t>establish</a:t>
            </a:r>
            <a:r>
              <a:rPr lang="sv-SE" sz="1355" b="0" i="0" u="none" strike="noStrike" dirty="0">
                <a:solidFill>
                  <a:srgbClr val="202124"/>
                </a:solidFill>
                <a:effectLst/>
                <a:latin typeface="Google Sans"/>
              </a:rPr>
              <a:t> a </a:t>
            </a:r>
            <a:r>
              <a:rPr lang="sv-SE" sz="1355" b="0" i="0" u="none" strike="noStrike" dirty="0" err="1">
                <a:solidFill>
                  <a:srgbClr val="202124"/>
                </a:solidFill>
                <a:effectLst/>
                <a:latin typeface="Google Sans"/>
              </a:rPr>
              <a:t>scientific</a:t>
            </a:r>
            <a:r>
              <a:rPr lang="sv-SE" sz="1355" b="0" i="0" u="none" strike="noStrike" dirty="0">
                <a:solidFill>
                  <a:srgbClr val="202124"/>
                </a:solidFill>
                <a:effectLst/>
                <a:latin typeface="Google Sans"/>
              </a:rPr>
              <a:t> basis for </a:t>
            </a:r>
            <a:r>
              <a:rPr lang="sv-SE" sz="1355" b="0" i="0" u="none" strike="noStrike" dirty="0" err="1">
                <a:solidFill>
                  <a:srgbClr val="202124"/>
                </a:solidFill>
                <a:effectLst/>
                <a:latin typeface="Google Sans"/>
              </a:rPr>
              <a:t>safe</a:t>
            </a:r>
            <a:r>
              <a:rPr lang="sv-SE" sz="1355" b="0" i="0" u="none" strike="noStrike" dirty="0">
                <a:solidFill>
                  <a:srgbClr val="202124"/>
                </a:solidFill>
                <a:effectLst/>
                <a:latin typeface="Google Sans"/>
              </a:rPr>
              <a:t> </a:t>
            </a:r>
            <a:r>
              <a:rPr lang="sv-SE" sz="1355" b="0" i="0" u="none" strike="noStrike" dirty="0" err="1">
                <a:solidFill>
                  <a:srgbClr val="202124"/>
                </a:solidFill>
                <a:effectLst/>
                <a:latin typeface="Google Sans"/>
              </a:rPr>
              <a:t>use</a:t>
            </a:r>
            <a:r>
              <a:rPr lang="sv-SE" sz="1355" b="0" i="0" u="none" strike="noStrike" dirty="0">
                <a:solidFill>
                  <a:srgbClr val="202124"/>
                </a:solidFill>
                <a:effectLst/>
                <a:latin typeface="Google Sans"/>
              </a:rPr>
              <a:t> </a:t>
            </a:r>
            <a:r>
              <a:rPr lang="sv-SE" sz="1355" b="0" i="0" u="none" strike="noStrike" dirty="0" err="1">
                <a:solidFill>
                  <a:srgbClr val="202124"/>
                </a:solidFill>
                <a:effectLst/>
                <a:latin typeface="Google Sans"/>
              </a:rPr>
              <a:t>of</a:t>
            </a:r>
            <a:r>
              <a:rPr lang="sv-SE" sz="1355" b="0" i="0" u="none" strike="noStrike" dirty="0">
                <a:solidFill>
                  <a:srgbClr val="202124"/>
                </a:solidFill>
                <a:effectLst/>
                <a:latin typeface="Google Sans"/>
              </a:rPr>
              <a:t> </a:t>
            </a:r>
            <a:r>
              <a:rPr lang="sv-SE" sz="1355" b="0" i="0" u="none" strike="noStrike" dirty="0" err="1">
                <a:solidFill>
                  <a:srgbClr val="202124"/>
                </a:solidFill>
                <a:effectLst/>
                <a:latin typeface="Google Sans"/>
              </a:rPr>
              <a:t>chemicals</a:t>
            </a:r>
            <a:endParaRPr lang="en-GB" sz="1155" dirty="0">
              <a:solidFill>
                <a:srgbClr val="0070C0"/>
              </a:solidFill>
            </a:endParaRPr>
          </a:p>
        </p:txBody>
      </p:sp>
    </p:spTree>
    <p:extLst>
      <p:ext uri="{BB962C8B-B14F-4D97-AF65-F5344CB8AC3E}">
        <p14:creationId xmlns:p14="http://schemas.microsoft.com/office/powerpoint/2010/main" val="313859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5E525F2-D2EC-002B-412C-8BF13A367CED}"/>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C5AD0D27-2ACE-3D85-A3D6-7CA1A3FFE927}"/>
              </a:ext>
            </a:extLst>
          </p:cNvPr>
          <p:cNvSpPr>
            <a:spLocks noGrp="1"/>
          </p:cNvSpPr>
          <p:nvPr>
            <p:ph type="pic" sz="quarter" idx="10"/>
          </p:nvPr>
        </p:nvSpPr>
        <p:spPr/>
      </p:sp>
      <p:sp>
        <p:nvSpPr>
          <p:cNvPr id="4" name="Rubrik 3">
            <a:extLst>
              <a:ext uri="{FF2B5EF4-FFF2-40B4-BE49-F238E27FC236}">
                <a16:creationId xmlns:a16="http://schemas.microsoft.com/office/drawing/2014/main" id="{899E984A-6087-7F80-BF1E-148D1FBA52E8}"/>
              </a:ext>
            </a:extLst>
          </p:cNvPr>
          <p:cNvSpPr>
            <a:spLocks noGrp="1"/>
          </p:cNvSpPr>
          <p:nvPr>
            <p:ph type="title"/>
          </p:nvPr>
        </p:nvSpPr>
        <p:spPr>
          <a:xfrm>
            <a:off x="778864" y="326571"/>
            <a:ext cx="8044417" cy="1236819"/>
          </a:xfrm>
        </p:spPr>
        <p:txBody>
          <a:bodyPr/>
          <a:lstStyle/>
          <a:p>
            <a:pPr algn="ctr"/>
            <a:r>
              <a:rPr lang="en-GB" sz="3200" dirty="0"/>
              <a:t>Non Governmental Organisations</a:t>
            </a:r>
            <a:br>
              <a:rPr lang="en-GB" sz="3200" dirty="0"/>
            </a:br>
            <a:br>
              <a:rPr lang="en-GB" sz="3200" dirty="0"/>
            </a:br>
            <a:r>
              <a:rPr lang="en-GB" sz="3200" dirty="0"/>
              <a:t>(NGOs)</a:t>
            </a:r>
          </a:p>
        </p:txBody>
      </p:sp>
      <p:sp>
        <p:nvSpPr>
          <p:cNvPr id="5" name="Platshållare för innehåll 4">
            <a:extLst>
              <a:ext uri="{FF2B5EF4-FFF2-40B4-BE49-F238E27FC236}">
                <a16:creationId xmlns:a16="http://schemas.microsoft.com/office/drawing/2014/main" id="{0DF17D0B-0492-5689-4054-4563C6C1C702}"/>
              </a:ext>
            </a:extLst>
          </p:cNvPr>
          <p:cNvSpPr>
            <a:spLocks noGrp="1"/>
          </p:cNvSpPr>
          <p:nvPr>
            <p:ph idx="1"/>
          </p:nvPr>
        </p:nvSpPr>
        <p:spPr>
          <a:xfrm>
            <a:off x="720487" y="1768942"/>
            <a:ext cx="8044417" cy="4923434"/>
          </a:xfrm>
        </p:spPr>
        <p:txBody>
          <a:bodyPr/>
          <a:lstStyle/>
          <a:p>
            <a:pPr marL="0" indent="0">
              <a:buNone/>
            </a:pPr>
            <a:r>
              <a:rPr lang="en-GB" sz="1800" b="1" dirty="0"/>
              <a:t>CEFIC</a:t>
            </a:r>
            <a:r>
              <a:rPr lang="en-GB" sz="1800" dirty="0"/>
              <a:t> (</a:t>
            </a:r>
            <a:r>
              <a:rPr lang="sv-SE" sz="2000" b="0" i="0" u="none" strike="noStrike" dirty="0" err="1">
                <a:solidFill>
                  <a:srgbClr val="000000"/>
                </a:solidFill>
                <a:effectLst/>
                <a:latin typeface="Lato" panose="020F0502020204030204" pitchFamily="34" charset="0"/>
              </a:rPr>
              <a:t>European</a:t>
            </a:r>
            <a:r>
              <a:rPr lang="sv-SE" sz="2000" b="0" i="0" u="none" strike="noStrike" dirty="0">
                <a:solidFill>
                  <a:srgbClr val="000000"/>
                </a:solidFill>
                <a:effectLst/>
                <a:latin typeface="Lato" panose="020F0502020204030204" pitchFamily="34" charset="0"/>
              </a:rPr>
              <a:t> </a:t>
            </a:r>
            <a:r>
              <a:rPr lang="sv-SE" sz="2000" b="0" i="0" u="none" strike="noStrike" dirty="0" err="1">
                <a:solidFill>
                  <a:srgbClr val="000000"/>
                </a:solidFill>
                <a:effectLst/>
                <a:latin typeface="Lato" panose="020F0502020204030204" pitchFamily="34" charset="0"/>
              </a:rPr>
              <a:t>Chemical</a:t>
            </a:r>
            <a:r>
              <a:rPr lang="sv-SE" sz="2000" b="0" i="0" u="none" strike="noStrike" dirty="0">
                <a:solidFill>
                  <a:srgbClr val="000000"/>
                </a:solidFill>
                <a:effectLst/>
                <a:latin typeface="Lato" panose="020F0502020204030204" pitchFamily="34" charset="0"/>
              </a:rPr>
              <a:t> Industry Council) </a:t>
            </a:r>
          </a:p>
          <a:p>
            <a:pPr lvl="1"/>
            <a:r>
              <a:rPr lang="sv-SE" sz="1400" dirty="0" err="1">
                <a:solidFill>
                  <a:srgbClr val="000000"/>
                </a:solidFill>
                <a:latin typeface="Lato" panose="020F0502020204030204" pitchFamily="34" charset="0"/>
              </a:rPr>
              <a:t>F</a:t>
            </a:r>
            <a:r>
              <a:rPr lang="sv-SE" sz="1400" b="0" i="0" u="none" strike="noStrike" dirty="0" err="1">
                <a:solidFill>
                  <a:srgbClr val="000000"/>
                </a:solidFill>
                <a:effectLst/>
                <a:latin typeface="Lato" panose="020F0502020204030204" pitchFamily="34" charset="0"/>
              </a:rPr>
              <a:t>ounded</a:t>
            </a:r>
            <a:r>
              <a:rPr lang="sv-SE" sz="1400" b="0" i="0" u="none" strike="noStrike" dirty="0">
                <a:solidFill>
                  <a:srgbClr val="000000"/>
                </a:solidFill>
                <a:effectLst/>
                <a:latin typeface="Lato" panose="020F0502020204030204" pitchFamily="34" charset="0"/>
              </a:rPr>
              <a:t> </a:t>
            </a:r>
            <a:r>
              <a:rPr lang="sv-SE" sz="1400" b="0" i="0" u="none" strike="noStrike" dirty="0" err="1">
                <a:solidFill>
                  <a:srgbClr val="000000"/>
                </a:solidFill>
                <a:effectLst/>
                <a:latin typeface="Lato" panose="020F0502020204030204" pitchFamily="34" charset="0"/>
              </a:rPr>
              <a:t>represents</a:t>
            </a:r>
            <a:r>
              <a:rPr lang="sv-SE" sz="1400" b="0" i="0" u="none" strike="noStrike" dirty="0">
                <a:solidFill>
                  <a:srgbClr val="000000"/>
                </a:solidFill>
                <a:effectLst/>
                <a:latin typeface="Lato" panose="020F0502020204030204" pitchFamily="34" charset="0"/>
              </a:rPr>
              <a:t> </a:t>
            </a:r>
            <a:r>
              <a:rPr lang="sv-SE" sz="1400" b="0" i="0" u="none" strike="noStrike" dirty="0" err="1">
                <a:solidFill>
                  <a:srgbClr val="000000"/>
                </a:solidFill>
                <a:effectLst/>
                <a:latin typeface="Lato" panose="020F0502020204030204" pitchFamily="34" charset="0"/>
              </a:rPr>
              <a:t>large</a:t>
            </a:r>
            <a:r>
              <a:rPr lang="sv-SE" sz="1400" b="0" i="0" u="none" strike="noStrike" dirty="0">
                <a:solidFill>
                  <a:srgbClr val="000000"/>
                </a:solidFill>
                <a:effectLst/>
                <a:latin typeface="Lato" panose="020F0502020204030204" pitchFamily="34" charset="0"/>
              </a:rPr>
              <a:t>, medium and small </a:t>
            </a:r>
            <a:r>
              <a:rPr lang="sv-SE" sz="1400" b="0" i="0" u="none" strike="noStrike" dirty="0" err="1">
                <a:solidFill>
                  <a:srgbClr val="000000"/>
                </a:solidFill>
                <a:effectLst/>
                <a:latin typeface="Lato" panose="020F0502020204030204" pitchFamily="34" charset="0"/>
              </a:rPr>
              <a:t>chemical</a:t>
            </a:r>
            <a:r>
              <a:rPr lang="sv-SE" sz="1400" b="0" i="0" u="none" strike="noStrike" dirty="0">
                <a:solidFill>
                  <a:srgbClr val="000000"/>
                </a:solidFill>
                <a:effectLst/>
                <a:latin typeface="Lato" panose="020F0502020204030204" pitchFamily="34" charset="0"/>
              </a:rPr>
              <a:t> </a:t>
            </a:r>
            <a:r>
              <a:rPr lang="sv-SE" sz="1400" b="0" i="0" u="none" strike="noStrike" dirty="0" err="1">
                <a:solidFill>
                  <a:srgbClr val="000000"/>
                </a:solidFill>
                <a:effectLst/>
                <a:latin typeface="Lato" panose="020F0502020204030204" pitchFamily="34" charset="0"/>
              </a:rPr>
              <a:t>companies</a:t>
            </a:r>
            <a:r>
              <a:rPr lang="sv-SE" sz="1400" b="0" i="0" u="none" strike="noStrike" dirty="0">
                <a:solidFill>
                  <a:srgbClr val="000000"/>
                </a:solidFill>
                <a:effectLst/>
                <a:latin typeface="Lato" panose="020F0502020204030204" pitchFamily="34" charset="0"/>
              </a:rPr>
              <a:t> </a:t>
            </a:r>
            <a:r>
              <a:rPr lang="sv-SE" sz="1400" b="0" i="0" u="none" strike="noStrike" dirty="0" err="1">
                <a:solidFill>
                  <a:srgbClr val="000000"/>
                </a:solidFill>
                <a:effectLst/>
                <a:latin typeface="Lato" panose="020F0502020204030204" pitchFamily="34" charset="0"/>
              </a:rPr>
              <a:t>across</a:t>
            </a:r>
            <a:r>
              <a:rPr lang="sv-SE" sz="1400" b="0" i="0" u="none" strike="noStrike" dirty="0">
                <a:solidFill>
                  <a:srgbClr val="000000"/>
                </a:solidFill>
                <a:effectLst/>
                <a:latin typeface="Lato" panose="020F0502020204030204" pitchFamily="34" charset="0"/>
              </a:rPr>
              <a:t> Europé</a:t>
            </a:r>
            <a:r>
              <a:rPr lang="sv-SE" sz="1400" dirty="0">
                <a:solidFill>
                  <a:srgbClr val="000000"/>
                </a:solidFill>
                <a:latin typeface="Lato" panose="020F0502020204030204" pitchFamily="34" charset="0"/>
              </a:rPr>
              <a:t> </a:t>
            </a:r>
            <a:r>
              <a:rPr lang="sv-SE" sz="1400" dirty="0">
                <a:solidFill>
                  <a:srgbClr val="0070C0"/>
                </a:solidFill>
                <a:latin typeface="Lato" panose="020F0502020204030204" pitchFamily="34" charset="0"/>
              </a:rPr>
              <a:t>(</a:t>
            </a:r>
            <a:r>
              <a:rPr lang="sv-SE" sz="1400" dirty="0">
                <a:solidFill>
                  <a:srgbClr val="0070C0"/>
                </a:solidFill>
                <a:latin typeface="Lato" panose="020F0502020204030204" pitchFamily="34" charset="0"/>
                <a:hlinkClick r:id="rId2">
                  <a:extLst>
                    <a:ext uri="{A12FA001-AC4F-418D-AE19-62706E023703}">
                      <ahyp:hlinkClr xmlns:ahyp="http://schemas.microsoft.com/office/drawing/2018/hyperlinkcolor" val="tx"/>
                    </a:ext>
                  </a:extLst>
                </a:hlinkClick>
              </a:rPr>
              <a:t>https://cefic.org/about-us/</a:t>
            </a:r>
            <a:r>
              <a:rPr lang="sv-SE" sz="1400" dirty="0">
                <a:latin typeface="Lato" panose="020F0502020204030204" pitchFamily="34" charset="0"/>
              </a:rPr>
              <a:t> </a:t>
            </a:r>
          </a:p>
          <a:p>
            <a:pPr marL="0" indent="0">
              <a:buNone/>
            </a:pPr>
            <a:endParaRPr lang="sv-SE" sz="1400" dirty="0">
              <a:latin typeface="Lato" panose="020F0502020204030204" pitchFamily="34" charset="0"/>
            </a:endParaRPr>
          </a:p>
          <a:p>
            <a:pPr marL="0" indent="0">
              <a:buNone/>
            </a:pPr>
            <a:r>
              <a:rPr lang="sv-SE" sz="1800" b="1" dirty="0">
                <a:latin typeface="+mj-lt"/>
              </a:rPr>
              <a:t>HEAL </a:t>
            </a:r>
            <a:r>
              <a:rPr lang="sv-SE" sz="1800" dirty="0">
                <a:latin typeface="+mj-lt"/>
              </a:rPr>
              <a:t>(Health and Environment Alliance) </a:t>
            </a:r>
            <a:r>
              <a:rPr lang="sv-SE" sz="1400" dirty="0">
                <a:solidFill>
                  <a:srgbClr val="0070C0"/>
                </a:solidFill>
                <a:latin typeface="+mj-lt"/>
                <a:hlinkClick r:id="rId3">
                  <a:extLst>
                    <a:ext uri="{A12FA001-AC4F-418D-AE19-62706E023703}">
                      <ahyp:hlinkClr xmlns:ahyp="http://schemas.microsoft.com/office/drawing/2018/hyperlinkcolor" val="tx"/>
                    </a:ext>
                  </a:extLst>
                </a:hlinkClick>
              </a:rPr>
              <a:t>https://www.env-health.org/</a:t>
            </a:r>
            <a:endParaRPr lang="sv-SE" sz="1400" b="1" dirty="0">
              <a:solidFill>
                <a:srgbClr val="0070C0"/>
              </a:solidFill>
              <a:latin typeface="+mj-lt"/>
            </a:endParaRPr>
          </a:p>
          <a:p>
            <a:pPr marL="0" indent="0">
              <a:buNone/>
            </a:pPr>
            <a:endParaRPr lang="sv-SE" sz="1800" dirty="0">
              <a:latin typeface="Lato" panose="020F0502020204030204" pitchFamily="34" charset="0"/>
            </a:endParaRPr>
          </a:p>
          <a:p>
            <a:pPr marL="0" indent="0">
              <a:buNone/>
            </a:pPr>
            <a:r>
              <a:rPr lang="sv-SE" sz="1800" b="1" dirty="0">
                <a:latin typeface="Arial" panose="020B0604020202020204" pitchFamily="34" charset="0"/>
                <a:cs typeface="Arial" panose="020B0604020202020204" pitchFamily="34" charset="0"/>
              </a:rPr>
              <a:t>ECETOC </a:t>
            </a:r>
            <a:r>
              <a:rPr lang="sv-SE" sz="1800" dirty="0">
                <a:latin typeface="Arial" panose="020B0604020202020204" pitchFamily="34" charset="0"/>
                <a:cs typeface="Arial" panose="020B0604020202020204" pitchFamily="34" charset="0"/>
              </a:rPr>
              <a:t>(</a:t>
            </a:r>
            <a:r>
              <a:rPr lang="sv-SE" sz="1800" dirty="0" err="1">
                <a:latin typeface="Arial" panose="020B0604020202020204" pitchFamily="34" charset="0"/>
                <a:cs typeface="Arial" panose="020B0604020202020204" pitchFamily="34" charset="0"/>
              </a:rPr>
              <a:t>European</a:t>
            </a:r>
            <a:r>
              <a:rPr lang="sv-SE" sz="1800" dirty="0">
                <a:latin typeface="Arial" panose="020B0604020202020204" pitchFamily="34" charset="0"/>
                <a:cs typeface="Arial" panose="020B0604020202020204" pitchFamily="34" charset="0"/>
              </a:rPr>
              <a:t> Centre for </a:t>
            </a:r>
            <a:r>
              <a:rPr lang="sv-SE" sz="1800" dirty="0" err="1">
                <a:latin typeface="Arial" panose="020B0604020202020204" pitchFamily="34" charset="0"/>
                <a:cs typeface="Arial" panose="020B0604020202020204" pitchFamily="34" charset="0"/>
              </a:rPr>
              <a:t>Ecotoxicology</a:t>
            </a:r>
            <a:r>
              <a:rPr lang="sv-SE" sz="1800" dirty="0">
                <a:latin typeface="Arial" panose="020B0604020202020204" pitchFamily="34" charset="0"/>
                <a:cs typeface="Arial" panose="020B0604020202020204" pitchFamily="34" charset="0"/>
              </a:rPr>
              <a:t> and </a:t>
            </a:r>
            <a:r>
              <a:rPr lang="sv-SE" sz="1800" dirty="0" err="1">
                <a:latin typeface="Arial" panose="020B0604020202020204" pitchFamily="34" charset="0"/>
                <a:cs typeface="Arial" panose="020B0604020202020204" pitchFamily="34" charset="0"/>
              </a:rPr>
              <a:t>Toxicology</a:t>
            </a:r>
            <a:r>
              <a:rPr lang="sv-SE" sz="1800" dirty="0">
                <a:latin typeface="Arial" panose="020B0604020202020204" pitchFamily="34" charset="0"/>
                <a:cs typeface="Arial" panose="020B0604020202020204" pitchFamily="34" charset="0"/>
              </a:rPr>
              <a:t> </a:t>
            </a:r>
            <a:r>
              <a:rPr lang="sv-SE" sz="1800" dirty="0" err="1">
                <a:latin typeface="Arial" panose="020B0604020202020204" pitchFamily="34" charset="0"/>
                <a:cs typeface="Arial" panose="020B0604020202020204" pitchFamily="34" charset="0"/>
              </a:rPr>
              <a:t>of</a:t>
            </a:r>
            <a:r>
              <a:rPr lang="sv-SE" sz="1800" dirty="0">
                <a:latin typeface="Arial" panose="020B0604020202020204" pitchFamily="34" charset="0"/>
                <a:cs typeface="Arial" panose="020B0604020202020204" pitchFamily="34" charset="0"/>
              </a:rPr>
              <a:t> Chemicals)</a:t>
            </a:r>
          </a:p>
          <a:p>
            <a:pPr lvl="1"/>
            <a:r>
              <a:rPr lang="sv-SE" sz="1400" b="0" i="0" u="none" strike="noStrike" dirty="0">
                <a:solidFill>
                  <a:srgbClr val="000000"/>
                </a:solidFill>
                <a:effectLst/>
                <a:latin typeface="Raleway" panose="020F0502020204030204" pitchFamily="34" charset="0"/>
              </a:rPr>
              <a:t>ECETOC </a:t>
            </a:r>
            <a:r>
              <a:rPr lang="sv-SE" sz="1400" b="0" i="0" u="none" strike="noStrike" dirty="0" err="1">
                <a:solidFill>
                  <a:srgbClr val="000000"/>
                </a:solidFill>
                <a:effectLst/>
                <a:latin typeface="Raleway" panose="020F0502020204030204" pitchFamily="34" charset="0"/>
              </a:rPr>
              <a:t>works</a:t>
            </a:r>
            <a:r>
              <a:rPr lang="sv-SE" sz="1400" b="0" i="0" u="none" strike="noStrike" dirty="0">
                <a:solidFill>
                  <a:srgbClr val="000000"/>
                </a:solidFill>
                <a:effectLst/>
                <a:latin typeface="Raleway" panose="020F0502020204030204" pitchFamily="34" charset="0"/>
              </a:rPr>
              <a:t> </a:t>
            </a:r>
            <a:r>
              <a:rPr lang="sv-SE" sz="1400" b="0" i="0" u="none" strike="noStrike" dirty="0" err="1">
                <a:solidFill>
                  <a:srgbClr val="000000"/>
                </a:solidFill>
                <a:effectLst/>
                <a:latin typeface="Raleway" panose="020F0502020204030204" pitchFamily="34" charset="0"/>
              </a:rPr>
              <a:t>with</a:t>
            </a:r>
            <a:r>
              <a:rPr lang="sv-SE" sz="1400" b="0" i="0" u="none" strike="noStrike" dirty="0">
                <a:solidFill>
                  <a:srgbClr val="000000"/>
                </a:solidFill>
                <a:effectLst/>
                <a:latin typeface="Raleway" panose="020F0502020204030204" pitchFamily="34" charset="0"/>
              </a:rPr>
              <a:t> leading scientists from </a:t>
            </a:r>
            <a:r>
              <a:rPr lang="sv-SE" sz="1400" b="0" i="0" u="none" strike="noStrike" dirty="0" err="1">
                <a:solidFill>
                  <a:srgbClr val="000000"/>
                </a:solidFill>
                <a:effectLst/>
                <a:latin typeface="Raleway" panose="020F0502020204030204" pitchFamily="34" charset="0"/>
              </a:rPr>
              <a:t>academia</a:t>
            </a:r>
            <a:r>
              <a:rPr lang="sv-SE" sz="1400" b="0" i="0" u="none" strike="noStrike" dirty="0">
                <a:solidFill>
                  <a:srgbClr val="000000"/>
                </a:solidFill>
                <a:effectLst/>
                <a:latin typeface="Raleway" panose="020F0502020204030204" pitchFamily="34" charset="0"/>
              </a:rPr>
              <a:t>, </a:t>
            </a:r>
            <a:r>
              <a:rPr lang="sv-SE" sz="1400" b="0" i="0" u="none" strike="noStrike" dirty="0" err="1">
                <a:solidFill>
                  <a:srgbClr val="000000"/>
                </a:solidFill>
                <a:effectLst/>
                <a:latin typeface="Raleway" panose="020F0502020204030204" pitchFamily="34" charset="0"/>
              </a:rPr>
              <a:t>governments</a:t>
            </a:r>
            <a:r>
              <a:rPr lang="sv-SE" sz="1400" b="0" i="0" u="none" strike="noStrike" dirty="0">
                <a:solidFill>
                  <a:srgbClr val="000000"/>
                </a:solidFill>
                <a:effectLst/>
                <a:latin typeface="Raleway" panose="020F0502020204030204" pitchFamily="34" charset="0"/>
              </a:rPr>
              <a:t> and </a:t>
            </a:r>
            <a:r>
              <a:rPr lang="sv-SE" sz="1400" b="0" i="0" u="none" strike="noStrike" dirty="0" err="1">
                <a:solidFill>
                  <a:srgbClr val="000000"/>
                </a:solidFill>
                <a:effectLst/>
                <a:latin typeface="Raleway" panose="020F0502020204030204" pitchFamily="34" charset="0"/>
              </a:rPr>
              <a:t>industry</a:t>
            </a:r>
            <a:r>
              <a:rPr lang="sv-SE" sz="1400" b="0" i="0" u="none" strike="noStrike" dirty="0">
                <a:solidFill>
                  <a:srgbClr val="000000"/>
                </a:solidFill>
                <a:effectLst/>
                <a:latin typeface="Raleway" panose="020F0502020204030204" pitchFamily="34" charset="0"/>
              </a:rPr>
              <a:t> to </a:t>
            </a:r>
            <a:r>
              <a:rPr lang="sv-SE" sz="1400" b="0" i="0" u="none" strike="noStrike" dirty="0" err="1">
                <a:solidFill>
                  <a:srgbClr val="000000"/>
                </a:solidFill>
                <a:effectLst/>
                <a:latin typeface="Raleway" panose="020F0502020204030204" pitchFamily="34" charset="0"/>
              </a:rPr>
              <a:t>develop</a:t>
            </a:r>
            <a:r>
              <a:rPr lang="sv-SE" sz="1400" b="0" i="0" u="none" strike="noStrike" dirty="0">
                <a:solidFill>
                  <a:srgbClr val="000000"/>
                </a:solidFill>
                <a:effectLst/>
                <a:latin typeface="Raleway" panose="020F0502020204030204" pitchFamily="34" charset="0"/>
              </a:rPr>
              <a:t> and </a:t>
            </a:r>
            <a:r>
              <a:rPr lang="sv-SE" sz="1400" b="0" i="0" u="none" strike="noStrike" dirty="0" err="1">
                <a:solidFill>
                  <a:srgbClr val="000000"/>
                </a:solidFill>
                <a:effectLst/>
                <a:latin typeface="Raleway" panose="020F0502020204030204" pitchFamily="34" charset="0"/>
              </a:rPr>
              <a:t>promote</a:t>
            </a:r>
            <a:r>
              <a:rPr lang="sv-SE" sz="1400" b="0" i="0" u="none" strike="noStrike" dirty="0">
                <a:solidFill>
                  <a:srgbClr val="000000"/>
                </a:solidFill>
                <a:effectLst/>
                <a:latin typeface="Raleway" panose="020F0502020204030204" pitchFamily="34" charset="0"/>
              </a:rPr>
              <a:t> </a:t>
            </a:r>
            <a:r>
              <a:rPr lang="sv-SE" sz="1400" b="0" i="0" u="none" strike="noStrike" dirty="0" err="1">
                <a:solidFill>
                  <a:srgbClr val="000000"/>
                </a:solidFill>
                <a:effectLst/>
                <a:latin typeface="Raleway" panose="020F0502020204030204" pitchFamily="34" charset="0"/>
              </a:rPr>
              <a:t>trusted</a:t>
            </a:r>
            <a:r>
              <a:rPr lang="sv-SE" sz="1400" b="0" i="0" u="none" strike="noStrike" dirty="0">
                <a:solidFill>
                  <a:srgbClr val="000000"/>
                </a:solidFill>
                <a:effectLst/>
                <a:latin typeface="Raleway" panose="020F0502020204030204" pitchFamily="34" charset="0"/>
              </a:rPr>
              <a:t> and practical </a:t>
            </a:r>
            <a:r>
              <a:rPr lang="sv-SE" sz="1400" b="0" i="0" u="none" strike="noStrike" dirty="0" err="1">
                <a:solidFill>
                  <a:srgbClr val="000000"/>
                </a:solidFill>
                <a:effectLst/>
                <a:latin typeface="Raleway" panose="020F0502020204030204" pitchFamily="34" charset="0"/>
              </a:rPr>
              <a:t>scientific</a:t>
            </a:r>
            <a:r>
              <a:rPr lang="sv-SE" sz="1400" b="0" i="0" u="none" strike="noStrike" dirty="0">
                <a:solidFill>
                  <a:srgbClr val="000000"/>
                </a:solidFill>
                <a:effectLst/>
                <a:latin typeface="Raleway" panose="020F0502020204030204" pitchFamily="34" charset="0"/>
              </a:rPr>
              <a:t> solutions </a:t>
            </a:r>
            <a:r>
              <a:rPr lang="sv-SE" sz="1400" b="0" i="0" u="none" strike="noStrike" dirty="0" err="1">
                <a:solidFill>
                  <a:srgbClr val="000000"/>
                </a:solidFill>
                <a:effectLst/>
                <a:latin typeface="Raleway" panose="020F0502020204030204" pitchFamily="34" charset="0"/>
              </a:rPr>
              <a:t>which</a:t>
            </a:r>
            <a:r>
              <a:rPr lang="sv-SE" sz="1400" b="0" i="0" u="none" strike="noStrike" dirty="0">
                <a:solidFill>
                  <a:srgbClr val="000000"/>
                </a:solidFill>
                <a:effectLst/>
                <a:latin typeface="Raleway" panose="020F0502020204030204" pitchFamily="34" charset="0"/>
              </a:rPr>
              <a:t> </a:t>
            </a:r>
            <a:r>
              <a:rPr lang="sv-SE" sz="1400" b="0" i="0" u="none" strike="noStrike" dirty="0" err="1">
                <a:solidFill>
                  <a:srgbClr val="000000"/>
                </a:solidFill>
                <a:effectLst/>
                <a:latin typeface="Raleway" panose="020F0502020204030204" pitchFamily="34" charset="0"/>
              </a:rPr>
              <a:t>ensure</a:t>
            </a:r>
            <a:r>
              <a:rPr lang="sv-SE" sz="1400" b="0" i="0" u="none" strike="noStrike" dirty="0">
                <a:solidFill>
                  <a:srgbClr val="000000"/>
                </a:solidFill>
                <a:effectLst/>
                <a:latin typeface="Raleway" panose="020F0502020204030204" pitchFamily="34" charset="0"/>
              </a:rPr>
              <a:t> a </a:t>
            </a:r>
            <a:r>
              <a:rPr lang="sv-SE" sz="1400" b="0" i="0" u="none" strike="noStrike" dirty="0" err="1">
                <a:solidFill>
                  <a:srgbClr val="000000"/>
                </a:solidFill>
                <a:effectLst/>
                <a:latin typeface="Raleway" panose="020F0502020204030204" pitchFamily="34" charset="0"/>
              </a:rPr>
              <a:t>safe</a:t>
            </a:r>
            <a:r>
              <a:rPr lang="sv-SE" sz="1400" b="0" i="0" u="none" strike="noStrike" dirty="0">
                <a:solidFill>
                  <a:srgbClr val="000000"/>
                </a:solidFill>
                <a:effectLst/>
                <a:latin typeface="Raleway" panose="020F0502020204030204" pitchFamily="34" charset="0"/>
              </a:rPr>
              <a:t>, </a:t>
            </a:r>
            <a:r>
              <a:rPr lang="sv-SE" sz="1400" b="0" i="0" u="none" strike="noStrike" dirty="0" err="1">
                <a:solidFill>
                  <a:srgbClr val="000000"/>
                </a:solidFill>
                <a:effectLst/>
                <a:latin typeface="Raleway" panose="020F0502020204030204" pitchFamily="34" charset="0"/>
              </a:rPr>
              <a:t>sustainable</a:t>
            </a:r>
            <a:r>
              <a:rPr lang="sv-SE" sz="1400" b="0" i="0" u="none" strike="noStrike" dirty="0">
                <a:solidFill>
                  <a:srgbClr val="000000"/>
                </a:solidFill>
                <a:effectLst/>
                <a:latin typeface="Raleway" panose="020F0502020204030204" pitchFamily="34" charset="0"/>
              </a:rPr>
              <a:t> and </a:t>
            </a:r>
            <a:r>
              <a:rPr lang="sv-SE" sz="1400" b="0" i="0" u="none" strike="noStrike" dirty="0" err="1">
                <a:solidFill>
                  <a:srgbClr val="000000"/>
                </a:solidFill>
                <a:effectLst/>
                <a:latin typeface="Raleway" panose="020F0502020204030204" pitchFamily="34" charset="0"/>
              </a:rPr>
              <a:t>healthy</a:t>
            </a:r>
            <a:r>
              <a:rPr lang="sv-SE" sz="1400" b="0" i="0" u="none" strike="noStrike" dirty="0">
                <a:solidFill>
                  <a:srgbClr val="000000"/>
                </a:solidFill>
                <a:effectLst/>
                <a:latin typeface="Raleway" panose="020F0502020204030204" pitchFamily="34" charset="0"/>
              </a:rPr>
              <a:t> </a:t>
            </a:r>
            <a:r>
              <a:rPr lang="sv-SE" sz="1400" b="0" i="0" u="none" strike="noStrike" dirty="0" err="1">
                <a:solidFill>
                  <a:srgbClr val="000000"/>
                </a:solidFill>
                <a:effectLst/>
                <a:latin typeface="Raleway" panose="020F0502020204030204" pitchFamily="34" charset="0"/>
              </a:rPr>
              <a:t>world</a:t>
            </a:r>
            <a:r>
              <a:rPr lang="sv-SE" sz="1400" b="0" i="0" u="none" strike="noStrike" dirty="0">
                <a:solidFill>
                  <a:srgbClr val="000000"/>
                </a:solidFill>
                <a:effectLst/>
                <a:latin typeface="Raleway" panose="020F0502020204030204" pitchFamily="34" charset="0"/>
              </a:rPr>
              <a:t>, </a:t>
            </a:r>
            <a:r>
              <a:rPr lang="sv-SE" sz="1400" b="0" i="0" u="none" strike="noStrike" dirty="0">
                <a:solidFill>
                  <a:srgbClr val="0070C0"/>
                </a:solidFill>
                <a:effectLst/>
                <a:latin typeface="Raleway" panose="020F0502020204030204" pitchFamily="34" charset="0"/>
                <a:hlinkClick r:id="rId4">
                  <a:extLst>
                    <a:ext uri="{A12FA001-AC4F-418D-AE19-62706E023703}">
                      <ahyp:hlinkClr xmlns:ahyp="http://schemas.microsoft.com/office/drawing/2018/hyperlinkcolor" val="tx"/>
                    </a:ext>
                  </a:extLst>
                </a:hlinkClick>
              </a:rPr>
              <a:t>https://www.ecetoc.org/</a:t>
            </a:r>
            <a:r>
              <a:rPr lang="sv-SE" sz="1400" b="0" i="0" u="none" strike="noStrike" dirty="0">
                <a:solidFill>
                  <a:srgbClr val="0070C0"/>
                </a:solidFill>
                <a:effectLst/>
                <a:latin typeface="Raleway" panose="020F0502020204030204" pitchFamily="34" charset="0"/>
              </a:rPr>
              <a:t> </a:t>
            </a:r>
          </a:p>
          <a:p>
            <a:pPr marL="0" indent="0">
              <a:buNone/>
            </a:pPr>
            <a:endParaRPr lang="sv-SE" sz="1400" b="0" i="0" u="none" strike="noStrike" dirty="0">
              <a:solidFill>
                <a:srgbClr val="0070C0"/>
              </a:solidFill>
              <a:effectLst/>
              <a:latin typeface="Raleway" panose="020F0502020204030204" pitchFamily="34" charset="0"/>
            </a:endParaRPr>
          </a:p>
          <a:p>
            <a:pPr marL="0" indent="0">
              <a:buNone/>
            </a:pPr>
            <a:r>
              <a:rPr lang="sv-SE" sz="1800" b="1" i="0" u="none" strike="noStrike" dirty="0" err="1">
                <a:effectLst/>
                <a:latin typeface="Arial" panose="020B0604020202020204" pitchFamily="34" charset="0"/>
                <a:cs typeface="Arial" panose="020B0604020202020204" pitchFamily="34" charset="0"/>
              </a:rPr>
              <a:t>ChemSec</a:t>
            </a:r>
            <a:r>
              <a:rPr lang="sv-SE" sz="1800" b="1" i="0" u="none" strike="noStrike" dirty="0">
                <a:effectLst/>
                <a:latin typeface="Arial" panose="020B0604020202020204" pitchFamily="34" charset="0"/>
                <a:cs typeface="Arial" panose="020B0604020202020204" pitchFamily="34" charset="0"/>
              </a:rPr>
              <a:t> </a:t>
            </a:r>
            <a:r>
              <a:rPr lang="sv-SE" sz="1800" i="0" u="none" strike="noStrike" dirty="0">
                <a:effectLst/>
                <a:latin typeface="Arial" panose="020B0604020202020204" pitchFamily="34" charset="0"/>
                <a:cs typeface="Arial" panose="020B0604020202020204" pitchFamily="34" charset="0"/>
              </a:rPr>
              <a:t>(International Chemicals </a:t>
            </a:r>
            <a:r>
              <a:rPr lang="sv-SE" sz="1800" i="0" u="none" strike="noStrike" dirty="0" err="1">
                <a:effectLst/>
                <a:latin typeface="Arial" panose="020B0604020202020204" pitchFamily="34" charset="0"/>
                <a:cs typeface="Arial" panose="020B0604020202020204" pitchFamily="34" charset="0"/>
              </a:rPr>
              <a:t>Secretariat</a:t>
            </a:r>
            <a:r>
              <a:rPr lang="sv-SE" sz="1800" i="0" u="none" strike="noStrike" dirty="0">
                <a:effectLst/>
                <a:latin typeface="Arial" panose="020B0604020202020204" pitchFamily="34" charset="0"/>
                <a:cs typeface="Arial" panose="020B0604020202020204" pitchFamily="34" charset="0"/>
              </a:rPr>
              <a:t>) </a:t>
            </a:r>
            <a:r>
              <a:rPr lang="sv-SE" sz="1800" i="0" u="none" strike="noStrike" dirty="0">
                <a:solidFill>
                  <a:srgbClr val="0070C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https://chemsec.org/about/</a:t>
            </a:r>
            <a:r>
              <a:rPr lang="sv-SE" sz="1800" i="0" u="none" strike="noStrike" dirty="0">
                <a:solidFill>
                  <a:srgbClr val="0070C0"/>
                </a:solidFill>
                <a:effectLst/>
                <a:latin typeface="Arial" panose="020B0604020202020204" pitchFamily="34" charset="0"/>
                <a:cs typeface="Arial" panose="020B0604020202020204" pitchFamily="34" charset="0"/>
              </a:rPr>
              <a:t> </a:t>
            </a:r>
          </a:p>
          <a:p>
            <a:endParaRPr lang="sv-SE" sz="1800" dirty="0">
              <a:solidFill>
                <a:srgbClr val="0070C0"/>
              </a:solidFill>
              <a:latin typeface="Arial" panose="020B0604020202020204" pitchFamily="34" charset="0"/>
              <a:cs typeface="Arial" panose="020B0604020202020204" pitchFamily="34" charset="0"/>
            </a:endParaRPr>
          </a:p>
          <a:p>
            <a:pPr marL="0" indent="0">
              <a:buNone/>
            </a:pPr>
            <a:r>
              <a:rPr lang="sv-SE" sz="1800" b="1" i="0" u="none" strike="noStrike" dirty="0">
                <a:effectLst/>
                <a:latin typeface="Arial" panose="020B0604020202020204" pitchFamily="34" charset="0"/>
                <a:cs typeface="Arial" panose="020B0604020202020204" pitchFamily="34" charset="0"/>
              </a:rPr>
              <a:t>PAN </a:t>
            </a:r>
            <a:r>
              <a:rPr lang="sv-SE" sz="1800" i="0" u="none" strike="noStrike" dirty="0">
                <a:effectLst/>
                <a:latin typeface="Arial" panose="020B0604020202020204" pitchFamily="34" charset="0"/>
                <a:cs typeface="Arial" panose="020B0604020202020204" pitchFamily="34" charset="0"/>
              </a:rPr>
              <a:t>(</a:t>
            </a:r>
            <a:r>
              <a:rPr lang="sv-SE" sz="1800" i="0" u="none" strike="noStrike" dirty="0" err="1">
                <a:effectLst/>
                <a:latin typeface="Arial" panose="020B0604020202020204" pitchFamily="34" charset="0"/>
                <a:cs typeface="Arial" panose="020B0604020202020204" pitchFamily="34" charset="0"/>
              </a:rPr>
              <a:t>Pesticide</a:t>
            </a:r>
            <a:r>
              <a:rPr lang="sv-SE" sz="1800" i="0" u="none" strike="noStrike" dirty="0">
                <a:effectLst/>
                <a:latin typeface="Arial" panose="020B0604020202020204" pitchFamily="34" charset="0"/>
                <a:cs typeface="Arial" panose="020B0604020202020204" pitchFamily="34" charset="0"/>
              </a:rPr>
              <a:t> Action </a:t>
            </a:r>
            <a:r>
              <a:rPr lang="sv-SE" sz="1800" i="0" u="none" strike="noStrike" dirty="0" err="1">
                <a:effectLst/>
                <a:latin typeface="Arial" panose="020B0604020202020204" pitchFamily="34" charset="0"/>
                <a:cs typeface="Arial" panose="020B0604020202020204" pitchFamily="34" charset="0"/>
              </a:rPr>
              <a:t>Network</a:t>
            </a:r>
            <a:r>
              <a:rPr lang="sv-SE" sz="1800" i="0" u="none" strike="noStrike" dirty="0">
                <a:effectLst/>
                <a:latin typeface="Arial" panose="020B0604020202020204" pitchFamily="34" charset="0"/>
                <a:cs typeface="Arial" panose="020B0604020202020204" pitchFamily="34" charset="0"/>
              </a:rPr>
              <a:t> - </a:t>
            </a:r>
            <a:r>
              <a:rPr lang="sv-SE" sz="1800" i="0" u="none" strike="noStrike" dirty="0" err="1">
                <a:effectLst/>
                <a:latin typeface="Arial" panose="020B0604020202020204" pitchFamily="34" charset="0"/>
                <a:cs typeface="Arial" panose="020B0604020202020204" pitchFamily="34" charset="0"/>
              </a:rPr>
              <a:t>Europe</a:t>
            </a:r>
            <a:r>
              <a:rPr lang="sv-SE" sz="1800" i="0" u="none" strike="noStrike" dirty="0">
                <a:effectLst/>
                <a:latin typeface="Arial" panose="020B0604020202020204" pitchFamily="34" charset="0"/>
                <a:cs typeface="Arial" panose="020B0604020202020204" pitchFamily="34" charset="0"/>
              </a:rPr>
              <a:t>) </a:t>
            </a:r>
            <a:r>
              <a:rPr lang="sv-SE" sz="1800" i="0" u="none" strike="noStrike" dirty="0">
                <a:solidFill>
                  <a:srgbClr val="0070C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https://www.pan-europe.info/</a:t>
            </a:r>
            <a:r>
              <a:rPr lang="sv-SE" sz="1800" i="0" u="none" strike="noStrike" dirty="0">
                <a:effectLst/>
                <a:latin typeface="Arial" panose="020B0604020202020204" pitchFamily="34" charset="0"/>
                <a:cs typeface="Arial" panose="020B0604020202020204" pitchFamily="34" charset="0"/>
              </a:rPr>
              <a:t> </a:t>
            </a:r>
          </a:p>
          <a:p>
            <a:pPr lvl="1"/>
            <a:r>
              <a:rPr lang="sv-SE" sz="1400" i="0" u="none" strike="noStrike" dirty="0">
                <a:effectLst/>
                <a:latin typeface="Arial" panose="020B0604020202020204" pitchFamily="34" charset="0"/>
                <a:cs typeface="Arial" panose="020B0604020202020204" pitchFamily="34" charset="0"/>
              </a:rPr>
              <a:t>PAN is </a:t>
            </a:r>
            <a:r>
              <a:rPr lang="sv-SE" sz="1400" b="0" i="0" u="none" strike="noStrike" dirty="0" err="1">
                <a:solidFill>
                  <a:srgbClr val="4D4D4D"/>
                </a:solidFill>
                <a:effectLst/>
                <a:latin typeface="Helvetica Neue" panose="02000503000000020004" pitchFamily="2" charset="0"/>
              </a:rPr>
              <a:t>working</a:t>
            </a:r>
            <a:r>
              <a:rPr lang="sv-SE" sz="1400" b="0" i="0" u="none" strike="noStrike" dirty="0">
                <a:solidFill>
                  <a:srgbClr val="4D4D4D"/>
                </a:solidFill>
                <a:effectLst/>
                <a:latin typeface="Helvetica Neue" panose="02000503000000020004" pitchFamily="2" charset="0"/>
              </a:rPr>
              <a:t> for to </a:t>
            </a:r>
            <a:r>
              <a:rPr lang="sv-SE" sz="1400" b="0" i="0" u="none" strike="noStrike" dirty="0" err="1">
                <a:solidFill>
                  <a:srgbClr val="4D4D4D"/>
                </a:solidFill>
                <a:effectLst/>
                <a:latin typeface="Helvetica Neue" panose="02000503000000020004" pitchFamily="2" charset="0"/>
              </a:rPr>
              <a:t>minimise</a:t>
            </a:r>
            <a:r>
              <a:rPr lang="sv-SE" sz="1400" b="0" i="0" u="none" strike="noStrike" dirty="0">
                <a:solidFill>
                  <a:srgbClr val="4D4D4D"/>
                </a:solidFill>
                <a:effectLst/>
                <a:latin typeface="Helvetica Neue" panose="02000503000000020004" pitchFamily="2" charset="0"/>
              </a:rPr>
              <a:t> the negative </a:t>
            </a:r>
            <a:r>
              <a:rPr lang="sv-SE" sz="1400" b="0" i="0" u="none" strike="noStrike" dirty="0" err="1">
                <a:solidFill>
                  <a:srgbClr val="4D4D4D"/>
                </a:solidFill>
                <a:effectLst/>
                <a:latin typeface="Helvetica Neue" panose="02000503000000020004" pitchFamily="2" charset="0"/>
              </a:rPr>
              <a:t>effects</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of</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hazardous</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pesticides</a:t>
            </a:r>
            <a:r>
              <a:rPr lang="sv-SE" sz="1400" b="0" i="0" u="none" strike="noStrike" dirty="0">
                <a:solidFill>
                  <a:srgbClr val="4D4D4D"/>
                </a:solidFill>
                <a:effectLst/>
                <a:latin typeface="Helvetica Neue" panose="02000503000000020004" pitchFamily="2" charset="0"/>
              </a:rPr>
              <a:t> and to </a:t>
            </a:r>
            <a:r>
              <a:rPr lang="sv-SE" sz="1400" b="0" i="0" u="none" strike="noStrike" dirty="0" err="1">
                <a:solidFill>
                  <a:srgbClr val="4D4D4D"/>
                </a:solidFill>
                <a:effectLst/>
                <a:latin typeface="Helvetica Neue" panose="02000503000000020004" pitchFamily="2" charset="0"/>
              </a:rPr>
              <a:t>replace</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their</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use</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with</a:t>
            </a:r>
            <a:r>
              <a:rPr lang="sv-SE" sz="1400" b="0" i="0" u="none" strike="noStrike" dirty="0">
                <a:solidFill>
                  <a:srgbClr val="4D4D4D"/>
                </a:solidFill>
                <a:effectLst/>
                <a:latin typeface="Helvetica Neue" panose="02000503000000020004" pitchFamily="2" charset="0"/>
              </a:rPr>
              <a:t> </a:t>
            </a:r>
            <a:r>
              <a:rPr lang="sv-SE" sz="1400" b="0" i="0" u="none" strike="noStrike" dirty="0" err="1">
                <a:solidFill>
                  <a:srgbClr val="4D4D4D"/>
                </a:solidFill>
                <a:effectLst/>
                <a:latin typeface="Helvetica Neue" panose="02000503000000020004" pitchFamily="2" charset="0"/>
              </a:rPr>
              <a:t>ecologically</a:t>
            </a:r>
            <a:r>
              <a:rPr lang="sv-SE" sz="1400" b="0" i="0" u="none" strike="noStrike" dirty="0">
                <a:solidFill>
                  <a:srgbClr val="4D4D4D"/>
                </a:solidFill>
                <a:effectLst/>
                <a:latin typeface="Helvetica Neue" panose="02000503000000020004" pitchFamily="2" charset="0"/>
              </a:rPr>
              <a:t> sound and </a:t>
            </a:r>
            <a:r>
              <a:rPr lang="sv-SE" sz="1400" b="0" i="0" u="none" strike="noStrike" dirty="0" err="1">
                <a:solidFill>
                  <a:srgbClr val="4D4D4D"/>
                </a:solidFill>
                <a:effectLst/>
                <a:latin typeface="Helvetica Neue" panose="02000503000000020004" pitchFamily="2" charset="0"/>
              </a:rPr>
              <a:t>socially</a:t>
            </a:r>
            <a:r>
              <a:rPr lang="sv-SE" sz="1400" b="0" i="0" u="none" strike="noStrike" dirty="0">
                <a:solidFill>
                  <a:srgbClr val="4D4D4D"/>
                </a:solidFill>
                <a:effectLst/>
                <a:latin typeface="Helvetica Neue" panose="02000503000000020004" pitchFamily="2" charset="0"/>
              </a:rPr>
              <a:t> just alternatives</a:t>
            </a:r>
            <a:r>
              <a:rPr lang="sv-SE" sz="1155" b="0" i="0" u="none" strike="noStrike" dirty="0">
                <a:solidFill>
                  <a:srgbClr val="4D4D4D"/>
                </a:solidFill>
                <a:effectLst/>
                <a:latin typeface="Helvetica Neue" panose="02000503000000020004" pitchFamily="2" charset="0"/>
              </a:rPr>
              <a:t>. </a:t>
            </a:r>
          </a:p>
          <a:p>
            <a:pPr marL="0" indent="0">
              <a:buNone/>
            </a:pPr>
            <a:endParaRPr lang="sv-SE" sz="1400" dirty="0">
              <a:solidFill>
                <a:srgbClr val="4D4D4D"/>
              </a:solidFill>
              <a:latin typeface="Helvetica Neue" panose="02000503000000020004" pitchFamily="2" charset="0"/>
              <a:cs typeface="Arial" panose="020B0604020202020204" pitchFamily="34" charset="0"/>
            </a:endParaRPr>
          </a:p>
          <a:p>
            <a:pPr marL="0" indent="0">
              <a:buNone/>
            </a:pPr>
            <a:r>
              <a:rPr lang="sv-SE" sz="1800" b="1" i="0" u="none" strike="noStrike" dirty="0">
                <a:solidFill>
                  <a:srgbClr val="4D4D4D"/>
                </a:solidFill>
                <a:effectLst/>
                <a:latin typeface="+mj-lt"/>
                <a:cs typeface="Arial" panose="020B0604020202020204" pitchFamily="34" charset="0"/>
              </a:rPr>
              <a:t>IPCP</a:t>
            </a:r>
            <a:r>
              <a:rPr lang="sv-SE" sz="1800" i="0" u="none" strike="noStrike" dirty="0">
                <a:solidFill>
                  <a:srgbClr val="4D4D4D"/>
                </a:solidFill>
                <a:effectLst/>
                <a:latin typeface="+mj-lt"/>
                <a:cs typeface="Arial" panose="020B0604020202020204" pitchFamily="34" charset="0"/>
              </a:rPr>
              <a:t> (International Panel on </a:t>
            </a:r>
            <a:r>
              <a:rPr lang="sv-SE" sz="1800" i="0" u="none" strike="noStrike" dirty="0" err="1">
                <a:solidFill>
                  <a:srgbClr val="4D4D4D"/>
                </a:solidFill>
                <a:effectLst/>
                <a:latin typeface="+mj-lt"/>
                <a:cs typeface="Arial" panose="020B0604020202020204" pitchFamily="34" charset="0"/>
              </a:rPr>
              <a:t>Chemical</a:t>
            </a:r>
            <a:r>
              <a:rPr lang="sv-SE" sz="1800" i="0" u="none" strike="noStrike" dirty="0">
                <a:solidFill>
                  <a:srgbClr val="4D4D4D"/>
                </a:solidFill>
                <a:effectLst/>
                <a:latin typeface="+mj-lt"/>
                <a:cs typeface="Arial" panose="020B0604020202020204" pitchFamily="34" charset="0"/>
              </a:rPr>
              <a:t> Pollution) </a:t>
            </a:r>
            <a:r>
              <a:rPr lang="sv-SE" sz="1800" i="0" u="none" strike="noStrike" dirty="0">
                <a:solidFill>
                  <a:srgbClr val="0070C0"/>
                </a:solidFill>
                <a:effectLst/>
                <a:latin typeface="+mj-lt"/>
                <a:cs typeface="Arial" panose="020B0604020202020204" pitchFamily="34" charset="0"/>
                <a:hlinkClick r:id="rId7">
                  <a:extLst>
                    <a:ext uri="{A12FA001-AC4F-418D-AE19-62706E023703}">
                      <ahyp:hlinkClr xmlns:ahyp="http://schemas.microsoft.com/office/drawing/2018/hyperlinkcolor" val="tx"/>
                    </a:ext>
                  </a:extLst>
                </a:hlinkClick>
              </a:rPr>
              <a:t>https://www.ipcp.ch/</a:t>
            </a:r>
            <a:endParaRPr lang="sv-SE" sz="1800" i="0" u="none" strike="noStrike" dirty="0">
              <a:solidFill>
                <a:srgbClr val="0070C0"/>
              </a:solidFill>
              <a:effectLst/>
              <a:latin typeface="+mj-lt"/>
              <a:cs typeface="Arial" panose="020B0604020202020204" pitchFamily="34" charset="0"/>
            </a:endParaRPr>
          </a:p>
          <a:p>
            <a:pPr marL="0" indent="0">
              <a:buNone/>
            </a:pPr>
            <a:endParaRPr lang="sv-SE" sz="1400" i="0" u="none" strike="noStrike" dirty="0">
              <a:solidFill>
                <a:srgbClr val="4D4D4D"/>
              </a:solidFill>
              <a:effectLst/>
              <a:latin typeface="+mj-lt"/>
              <a:cs typeface="Arial" panose="020B0604020202020204" pitchFamily="34" charset="0"/>
            </a:endParaRPr>
          </a:p>
          <a:p>
            <a:pPr marL="0" indent="0">
              <a:buNone/>
            </a:pPr>
            <a:endParaRPr lang="sv-SE" sz="1800" b="1" i="0" u="none" strike="noStrike" dirty="0">
              <a:solidFill>
                <a:srgbClr val="0070C0"/>
              </a:solidFill>
              <a:effectLst/>
              <a:latin typeface="+mj-lt"/>
              <a:cs typeface="Arial" panose="020B0604020202020204" pitchFamily="34" charset="0"/>
            </a:endParaRPr>
          </a:p>
          <a:p>
            <a:pPr marL="0" indent="0">
              <a:buNone/>
            </a:pPr>
            <a:endParaRPr lang="sv-SE" sz="1800" b="1" dirty="0">
              <a:solidFill>
                <a:srgbClr val="0070C0"/>
              </a:solidFill>
              <a:latin typeface="+mj-lt"/>
              <a:cs typeface="Arial" panose="020B0604020202020204" pitchFamily="34" charset="0"/>
            </a:endParaRPr>
          </a:p>
          <a:p>
            <a:pPr marL="0" indent="0">
              <a:buNone/>
            </a:pPr>
            <a:endParaRPr lang="sv-SE"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4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281F-010A-96AC-8C38-CA2700AD611E}"/>
              </a:ext>
            </a:extLst>
          </p:cNvPr>
          <p:cNvSpPr>
            <a:spLocks noGrp="1"/>
          </p:cNvSpPr>
          <p:nvPr>
            <p:ph type="title"/>
          </p:nvPr>
        </p:nvSpPr>
        <p:spPr>
          <a:xfrm>
            <a:off x="683657" y="1050678"/>
            <a:ext cx="8576786" cy="657761"/>
          </a:xfrm>
        </p:spPr>
        <p:txBody>
          <a:bodyPr>
            <a:normAutofit/>
          </a:bodyPr>
          <a:lstStyle/>
          <a:p>
            <a:r>
              <a:rPr lang="en-GB" sz="2284" dirty="0">
                <a:latin typeface="Calibri" panose="020F0502020204030204" pitchFamily="34" charset="0"/>
                <a:ea typeface="Calibri" panose="020F0502020204030204" pitchFamily="34" charset="0"/>
                <a:cs typeface="Calibri" panose="020F0502020204030204" pitchFamily="34" charset="0"/>
              </a:rPr>
              <a:t>Regulatory Toxicology II: European and International Perspectives</a:t>
            </a:r>
            <a:br>
              <a:rPr lang="en-GB" sz="1957" dirty="0">
                <a:latin typeface="Calibri" panose="020F0502020204030204" pitchFamily="34" charset="0"/>
                <a:ea typeface="Calibri" panose="020F0502020204030204" pitchFamily="34" charset="0"/>
                <a:cs typeface="Calibri" panose="020F0502020204030204" pitchFamily="34" charset="0"/>
              </a:rPr>
            </a:br>
            <a:endParaRPr lang="sv-SE" sz="163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8E6C99E-056C-9EB5-75B2-216588C25E43}"/>
              </a:ext>
            </a:extLst>
          </p:cNvPr>
          <p:cNvSpPr>
            <a:spLocks noGrp="1"/>
          </p:cNvSpPr>
          <p:nvPr>
            <p:ph idx="1"/>
          </p:nvPr>
        </p:nvSpPr>
        <p:spPr>
          <a:xfrm>
            <a:off x="683657" y="1584136"/>
            <a:ext cx="8576786" cy="4206821"/>
          </a:xfrm>
        </p:spPr>
        <p:txBody>
          <a:bodyPr>
            <a:normAutofit fontScale="92500"/>
          </a:bodyPr>
          <a:lstStyle/>
          <a:p>
            <a:pPr>
              <a:lnSpc>
                <a:spcPct val="107000"/>
              </a:lnSpc>
              <a:spcAft>
                <a:spcPts val="652"/>
              </a:spcAft>
            </a:pPr>
            <a:r>
              <a:rPr lang="en-US" sz="1142" dirty="0">
                <a:latin typeface="Calibri" panose="020F0502020204030204" pitchFamily="34" charset="0"/>
                <a:ea typeface="Calibri" panose="020F0502020204030204" pitchFamily="34" charset="0"/>
                <a:cs typeface="Times New Roman" panose="02020603050405020304" pitchFamily="18" charset="0"/>
              </a:rPr>
              <a:t> </a:t>
            </a:r>
            <a:r>
              <a:rPr lang="en-US" sz="1387" dirty="0">
                <a:latin typeface="Calibri" panose="020F0502020204030204" pitchFamily="34" charset="0"/>
                <a:ea typeface="Calibri" panose="020F0502020204030204" pitchFamily="34" charset="0"/>
                <a:cs typeface="Times New Roman" panose="02020603050405020304" pitchFamily="18" charset="0"/>
              </a:rPr>
              <a:t>This course is organized as a doctoral course with several mandatory components in addition to the seminar attendance </a:t>
            </a:r>
            <a:r>
              <a:rPr lang="en-US" sz="1387" i="1" dirty="0">
                <a:latin typeface="Calibri" panose="020F0502020204030204" pitchFamily="34" charset="0"/>
                <a:ea typeface="Calibri" panose="020F0502020204030204" pitchFamily="34" charset="0"/>
                <a:cs typeface="Times New Roman" panose="02020603050405020304" pitchFamily="18" charset="0"/>
              </a:rPr>
              <a:t>per se</a:t>
            </a:r>
            <a:r>
              <a:rPr lang="en-US" sz="1387" dirty="0">
                <a:latin typeface="Calibri" panose="020F0502020204030204" pitchFamily="34" charset="0"/>
                <a:ea typeface="Calibri" panose="020F0502020204030204" pitchFamily="34" charset="0"/>
                <a:cs typeface="Times New Roman" panose="02020603050405020304" pitchFamily="18" charset="0"/>
              </a:rPr>
              <a:t>.  The mandatory elements of the course are: </a:t>
            </a:r>
            <a:endParaRPr lang="sv-SE" sz="1387" dirty="0">
              <a:latin typeface="Calibri" panose="020F0502020204030204" pitchFamily="34" charset="0"/>
              <a:ea typeface="Calibri" panose="020F0502020204030204" pitchFamily="34" charset="0"/>
              <a:cs typeface="Times New Roman" panose="02020603050405020304" pitchFamily="18" charset="0"/>
            </a:endParaRPr>
          </a:p>
          <a:p>
            <a:pPr marL="605950" lvl="1" indent="-233058">
              <a:lnSpc>
                <a:spcPct val="107000"/>
              </a:lnSpc>
              <a:buFont typeface="Courier New" panose="02070309020205020404" pitchFamily="49" charset="0"/>
              <a:buChar char="o"/>
            </a:pPr>
            <a:r>
              <a:rPr lang="en-US" sz="1142" dirty="0">
                <a:latin typeface="Calibri" panose="020F0502020204030204" pitchFamily="34" charset="0"/>
                <a:ea typeface="Calibri" panose="020F0502020204030204" pitchFamily="34" charset="0"/>
                <a:cs typeface="Times New Roman" panose="02020603050405020304" pitchFamily="18" charset="0"/>
              </a:rPr>
              <a:t>Seminar attendance </a:t>
            </a:r>
            <a:endParaRPr lang="sv-SE" sz="1142" dirty="0">
              <a:latin typeface="Calibri" panose="020F0502020204030204" pitchFamily="34" charset="0"/>
              <a:ea typeface="Calibri" panose="020F0502020204030204" pitchFamily="34" charset="0"/>
              <a:cs typeface="Times New Roman" panose="02020603050405020304" pitchFamily="18" charset="0"/>
            </a:endParaRPr>
          </a:p>
          <a:p>
            <a:pPr marL="605950" lvl="1" indent="-233058">
              <a:lnSpc>
                <a:spcPct val="107000"/>
              </a:lnSpc>
              <a:buFont typeface="Courier New" panose="02070309020205020404" pitchFamily="49" charset="0"/>
              <a:buChar char="o"/>
            </a:pPr>
            <a:r>
              <a:rPr lang="en-US" sz="1142" dirty="0">
                <a:latin typeface="Calibri" panose="020F0502020204030204" pitchFamily="34" charset="0"/>
                <a:ea typeface="Calibri" panose="020F0502020204030204" pitchFamily="34" charset="0"/>
                <a:cs typeface="Times New Roman" panose="02020603050405020304" pitchFamily="18" charset="0"/>
              </a:rPr>
              <a:t>Active preparatory and reflecting individual tasks for each seminar</a:t>
            </a:r>
            <a:endParaRPr lang="sv-SE" sz="1142" dirty="0">
              <a:latin typeface="Calibri" panose="020F0502020204030204" pitchFamily="34" charset="0"/>
              <a:ea typeface="Calibri" panose="020F0502020204030204" pitchFamily="34" charset="0"/>
              <a:cs typeface="Times New Roman" panose="02020603050405020304" pitchFamily="18" charset="0"/>
            </a:endParaRPr>
          </a:p>
          <a:p>
            <a:pPr marL="605950" lvl="1" indent="-233058">
              <a:lnSpc>
                <a:spcPct val="107000"/>
              </a:lnSpc>
              <a:buFont typeface="Courier New" panose="02070309020205020404" pitchFamily="49" charset="0"/>
              <a:buChar char="o"/>
            </a:pPr>
            <a:r>
              <a:rPr lang="en-US" sz="1142" dirty="0">
                <a:latin typeface="Calibri" panose="020F0502020204030204" pitchFamily="34" charset="0"/>
                <a:ea typeface="Calibri" panose="020F0502020204030204" pitchFamily="34" charset="0"/>
                <a:cs typeface="Times New Roman" panose="02020603050405020304" pitchFamily="18" charset="0"/>
              </a:rPr>
              <a:t>One real life event at the end of the course </a:t>
            </a:r>
          </a:p>
          <a:p>
            <a:pPr marL="605950" lvl="1" indent="-233058">
              <a:lnSpc>
                <a:spcPct val="107000"/>
              </a:lnSpc>
              <a:buFont typeface="Courier New" panose="02070309020205020404" pitchFamily="49" charset="0"/>
              <a:buChar char="o"/>
            </a:pPr>
            <a:endParaRPr lang="en-US" sz="1142"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buFont typeface="Symbol" panose="05050102010706020507" pitchFamily="18" charset="2"/>
              <a:buChar char=""/>
            </a:pPr>
            <a:r>
              <a:rPr lang="en-US" sz="1387" dirty="0">
                <a:latin typeface="Calibri" panose="020F0502020204030204" pitchFamily="34" charset="0"/>
                <a:ea typeface="Calibri" panose="020F0502020204030204" pitchFamily="34" charset="0"/>
                <a:cs typeface="Times New Roman" panose="02020603050405020304" pitchFamily="18" charset="0"/>
              </a:rPr>
              <a:t>The course is monitored by the Educational group of </a:t>
            </a:r>
            <a:r>
              <a:rPr lang="en-US" sz="1387" dirty="0" err="1">
                <a:latin typeface="Calibri" panose="020F0502020204030204" pitchFamily="34" charset="0"/>
                <a:ea typeface="Calibri" panose="020F0502020204030204" pitchFamily="34" charset="0"/>
                <a:cs typeface="Times New Roman" panose="02020603050405020304" pitchFamily="18" charset="0"/>
              </a:rPr>
              <a:t>Swaccs</a:t>
            </a:r>
            <a:endParaRPr lang="sv-SE" sz="1387"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buFont typeface="Symbol" panose="05050102010706020507" pitchFamily="18" charset="2"/>
              <a:buChar char=""/>
            </a:pPr>
            <a:endParaRPr lang="en-US" sz="1387"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buFont typeface="Symbol" panose="05050102010706020507" pitchFamily="18" charset="2"/>
              <a:buChar char=""/>
            </a:pPr>
            <a:r>
              <a:rPr lang="en-US" sz="1387" dirty="0">
                <a:latin typeface="Calibri" panose="020F0502020204030204" pitchFamily="34" charset="0"/>
                <a:ea typeface="Calibri" panose="020F0502020204030204" pitchFamily="34" charset="0"/>
                <a:cs typeface="Times New Roman" panose="02020603050405020304" pitchFamily="18" charset="0"/>
              </a:rPr>
              <a:t>A Course Certificate is issued by the Educational group. LADOK registration is the responsibility of home universities. </a:t>
            </a:r>
            <a:endParaRPr lang="sv-SE" sz="1387"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buFont typeface="Symbol" panose="05050102010706020507" pitchFamily="18" charset="2"/>
              <a:buChar char=""/>
            </a:pPr>
            <a:endParaRPr lang="en-US" sz="1387"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buFont typeface="Symbol" panose="05050102010706020507" pitchFamily="18" charset="2"/>
              <a:buChar char=""/>
            </a:pPr>
            <a:r>
              <a:rPr lang="en-US" sz="1387" dirty="0">
                <a:latin typeface="Calibri" panose="020F0502020204030204" pitchFamily="34" charset="0"/>
                <a:ea typeface="Calibri" panose="020F0502020204030204" pitchFamily="34" charset="0"/>
                <a:cs typeface="Times New Roman" panose="02020603050405020304" pitchFamily="18" charset="0"/>
              </a:rPr>
              <a:t>The course can also be taken as a Continuing Education Course for postdocs and other professionals depending on the availability of course places.</a:t>
            </a:r>
            <a:endParaRPr lang="sv-SE" sz="1387"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buFont typeface="Symbol" panose="05050102010706020507" pitchFamily="18" charset="2"/>
              <a:buChar char=""/>
            </a:pPr>
            <a:endParaRPr lang="en-US" sz="1387" dirty="0">
              <a:latin typeface="Calibri" panose="020F0502020204030204" pitchFamily="34" charset="0"/>
              <a:ea typeface="Calibri" panose="020F0502020204030204" pitchFamily="34" charset="0"/>
              <a:cs typeface="Times New Roman" panose="02020603050405020304" pitchFamily="18" charset="0"/>
            </a:endParaRPr>
          </a:p>
          <a:p>
            <a:pPr marL="279669" indent="-279669">
              <a:lnSpc>
                <a:spcPct val="107000"/>
              </a:lnSpc>
              <a:spcAft>
                <a:spcPts val="652"/>
              </a:spcAft>
              <a:buFont typeface="Symbol" panose="05050102010706020507" pitchFamily="18" charset="2"/>
              <a:buChar char=""/>
            </a:pPr>
            <a:r>
              <a:rPr lang="en-GB" sz="1142" dirty="0">
                <a:latin typeface="Calibri" panose="020F0502020204030204" pitchFamily="34" charset="0"/>
                <a:ea typeface="Calibri" panose="020F0502020204030204" pitchFamily="34" charset="0"/>
                <a:cs typeface="Times New Roman" panose="02020603050405020304" pitchFamily="18" charset="0"/>
              </a:rPr>
              <a:t>For application forms and the detailed course plan contact Helen Håkansson (</a:t>
            </a:r>
            <a:r>
              <a:rPr lang="en-GB" sz="1142"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helen.hakansson@ki.se</a:t>
            </a:r>
            <a:r>
              <a:rPr lang="en-GB" sz="1142" dirty="0">
                <a:latin typeface="Calibri" panose="020F0502020204030204" pitchFamily="34" charset="0"/>
                <a:ea typeface="Calibri" panose="020F0502020204030204" pitchFamily="34" charset="0"/>
                <a:cs typeface="Times New Roman" panose="02020603050405020304" pitchFamily="18" charset="0"/>
              </a:rPr>
              <a:t>) or Anders Jidesjö (</a:t>
            </a:r>
            <a:r>
              <a:rPr lang="en-GB" sz="1142"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anders.Jidesjö@liu.se</a:t>
            </a:r>
            <a:r>
              <a:rPr lang="en-GB" sz="1142" dirty="0">
                <a:latin typeface="Calibri" panose="020F0502020204030204" pitchFamily="34" charset="0"/>
                <a:ea typeface="Calibri" panose="020F0502020204030204" pitchFamily="34" charset="0"/>
                <a:cs typeface="Times New Roman" panose="02020603050405020304" pitchFamily="18" charset="0"/>
              </a:rPr>
              <a:t>)</a:t>
            </a:r>
            <a:endParaRPr lang="sv-SE" sz="1142"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68" dirty="0">
              <a:latin typeface="Times New Roman" panose="02020603050405020304" pitchFamily="18" charset="0"/>
            </a:endParaRPr>
          </a:p>
        </p:txBody>
      </p:sp>
    </p:spTree>
    <p:extLst>
      <p:ext uri="{BB962C8B-B14F-4D97-AF65-F5344CB8AC3E}">
        <p14:creationId xmlns:p14="http://schemas.microsoft.com/office/powerpoint/2010/main" val="59666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D999BE5-5297-735A-1C81-E7D50D53072F}"/>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7CC4A18D-B569-A7DA-74FF-FB215027480D}"/>
              </a:ext>
            </a:extLst>
          </p:cNvPr>
          <p:cNvSpPr>
            <a:spLocks noGrp="1"/>
          </p:cNvSpPr>
          <p:nvPr>
            <p:ph type="pic" sz="quarter" idx="10"/>
          </p:nvPr>
        </p:nvSpPr>
        <p:spPr/>
      </p:sp>
      <p:sp>
        <p:nvSpPr>
          <p:cNvPr id="5" name="Platshållare för innehåll 4">
            <a:extLst>
              <a:ext uri="{FF2B5EF4-FFF2-40B4-BE49-F238E27FC236}">
                <a16:creationId xmlns:a16="http://schemas.microsoft.com/office/drawing/2014/main" id="{F7F53F71-325F-03FC-48F9-93C34CA0B30F}"/>
              </a:ext>
            </a:extLst>
          </p:cNvPr>
          <p:cNvSpPr>
            <a:spLocks noGrp="1"/>
          </p:cNvSpPr>
          <p:nvPr>
            <p:ph idx="1"/>
          </p:nvPr>
        </p:nvSpPr>
        <p:spPr>
          <a:xfrm>
            <a:off x="586383" y="908219"/>
            <a:ext cx="8044417" cy="3776891"/>
          </a:xfrm>
        </p:spPr>
        <p:txBody>
          <a:bodyPr/>
          <a:lstStyle/>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r>
              <a:rPr lang="en-GB" sz="2400" dirty="0"/>
              <a:t>Principle of Subsidiarity</a:t>
            </a:r>
          </a:p>
          <a:p>
            <a:pPr marL="0" indent="0" algn="ctr">
              <a:buNone/>
            </a:pPr>
            <a:r>
              <a:rPr lang="en-GB" sz="1400" dirty="0">
                <a:solidFill>
                  <a:srgbClr val="0070C0"/>
                </a:solidFill>
                <a:hlinkClick r:id="rId2">
                  <a:extLst>
                    <a:ext uri="{A12FA001-AC4F-418D-AE19-62706E023703}">
                      <ahyp:hlinkClr xmlns:ahyp="http://schemas.microsoft.com/office/drawing/2018/hyperlinkcolor" val="tx"/>
                    </a:ext>
                  </a:extLst>
                </a:hlinkClick>
              </a:rPr>
              <a:t>https://eur-lex.europa.eu/EN/legal-content/glossary/principle-of-subsidiarity.html</a:t>
            </a:r>
            <a:endParaRPr lang="en-GB" sz="1400" dirty="0">
              <a:solidFill>
                <a:srgbClr val="0070C0"/>
              </a:solidFill>
            </a:endParaRPr>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r>
              <a:rPr lang="en-GB" sz="2400" dirty="0"/>
              <a:t>Precautionary principle</a:t>
            </a:r>
          </a:p>
          <a:p>
            <a:pPr marL="0" indent="0" algn="ctr">
              <a:buNone/>
            </a:pPr>
            <a:r>
              <a:rPr lang="en-GB" sz="1400" dirty="0">
                <a:solidFill>
                  <a:srgbClr val="0070C0"/>
                </a:solidFill>
                <a:hlinkClick r:id="rId3">
                  <a:extLst>
                    <a:ext uri="{A12FA001-AC4F-418D-AE19-62706E023703}">
                      <ahyp:hlinkClr xmlns:ahyp="http://schemas.microsoft.com/office/drawing/2018/hyperlinkcolor" val="tx"/>
                    </a:ext>
                  </a:extLst>
                </a:hlinkClick>
              </a:rPr>
              <a:t>https://eur-lex.europa.eu/EN/legal-content/summary/the-precautionary-principle.html</a:t>
            </a:r>
            <a:endParaRPr lang="en-GB" sz="1400" dirty="0">
              <a:solidFill>
                <a:srgbClr val="0070C0"/>
              </a:solidFill>
            </a:endParaRPr>
          </a:p>
        </p:txBody>
      </p:sp>
      <p:sp>
        <p:nvSpPr>
          <p:cNvPr id="4" name="textruta 3">
            <a:extLst>
              <a:ext uri="{FF2B5EF4-FFF2-40B4-BE49-F238E27FC236}">
                <a16:creationId xmlns:a16="http://schemas.microsoft.com/office/drawing/2014/main" id="{56A4026D-019F-2544-F980-A0586C9F3E83}"/>
              </a:ext>
            </a:extLst>
          </p:cNvPr>
          <p:cNvSpPr txBox="1"/>
          <p:nvPr/>
        </p:nvSpPr>
        <p:spPr>
          <a:xfrm>
            <a:off x="2013857" y="135880"/>
            <a:ext cx="6379028" cy="914400"/>
          </a:xfrm>
          <a:prstGeom prst="rect">
            <a:avLst/>
          </a:prstGeom>
          <a:noFill/>
        </p:spPr>
        <p:txBody>
          <a:bodyPr wrap="none" lIns="0" tIns="0" rIns="0" bIns="0" rtlCol="0">
            <a:noAutofit/>
          </a:bodyPr>
          <a:lstStyle/>
          <a:p>
            <a:pPr algn="ctr">
              <a:lnSpc>
                <a:spcPts val="3000"/>
              </a:lnSpc>
            </a:pPr>
            <a:r>
              <a:rPr lang="en-GB" sz="1400" dirty="0">
                <a:solidFill>
                  <a:srgbClr val="FF0000"/>
                </a:solidFill>
              </a:rPr>
              <a:t>Extra: in case of time, interest </a:t>
            </a:r>
            <a:r>
              <a:rPr lang="en-GB" sz="1400">
                <a:solidFill>
                  <a:srgbClr val="FF0000"/>
                </a:solidFill>
              </a:rPr>
              <a:t>and questions</a:t>
            </a:r>
            <a:endParaRPr lang="en-GB" sz="1400" dirty="0">
              <a:solidFill>
                <a:srgbClr val="FF0000"/>
              </a:solidFill>
            </a:endParaRPr>
          </a:p>
          <a:p>
            <a:pPr algn="ctr">
              <a:lnSpc>
                <a:spcPts val="3000"/>
              </a:lnSpc>
            </a:pPr>
            <a:r>
              <a:rPr lang="en-GB" sz="1400" dirty="0">
                <a:solidFill>
                  <a:srgbClr val="FF0000"/>
                </a:solidFill>
              </a:rPr>
              <a:t>(not included in the original presentation)</a:t>
            </a:r>
          </a:p>
        </p:txBody>
      </p:sp>
    </p:spTree>
    <p:extLst>
      <p:ext uri="{BB962C8B-B14F-4D97-AF65-F5344CB8AC3E}">
        <p14:creationId xmlns:p14="http://schemas.microsoft.com/office/powerpoint/2010/main" val="41351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2393B9-C2A2-468D-9FEF-4B25D4E9819C}"/>
              </a:ext>
            </a:extLst>
          </p:cNvPr>
          <p:cNvSpPr>
            <a:spLocks noGrp="1"/>
          </p:cNvSpPr>
          <p:nvPr>
            <p:ph type="body" sz="quarter" idx="11"/>
          </p:nvPr>
        </p:nvSpPr>
        <p:spPr/>
        <p:txBody>
          <a:bodyPr/>
          <a:lstStyle/>
          <a:p>
            <a:endParaRPr lang="en-GB"/>
          </a:p>
        </p:txBody>
      </p:sp>
      <p:sp>
        <p:nvSpPr>
          <p:cNvPr id="3" name="Platshållare för bild 2" title="Place holder for small image.">
            <a:extLst>
              <a:ext uri="{FF2B5EF4-FFF2-40B4-BE49-F238E27FC236}">
                <a16:creationId xmlns:a16="http://schemas.microsoft.com/office/drawing/2014/main" id="{51553ECE-A5A7-4AE7-B143-EEF6DCFE921D}"/>
              </a:ext>
            </a:extLst>
          </p:cNvPr>
          <p:cNvSpPr>
            <a:spLocks noGrp="1"/>
          </p:cNvSpPr>
          <p:nvPr>
            <p:ph type="pic" sz="quarter" idx="10"/>
          </p:nvPr>
        </p:nvSpPr>
        <p:spPr/>
      </p:sp>
      <p:sp>
        <p:nvSpPr>
          <p:cNvPr id="4" name="Rubrik 3">
            <a:extLst>
              <a:ext uri="{FF2B5EF4-FFF2-40B4-BE49-F238E27FC236}">
                <a16:creationId xmlns:a16="http://schemas.microsoft.com/office/drawing/2014/main" id="{5DD8586C-7651-4714-A07D-56DC5DEBBC00}"/>
              </a:ext>
            </a:extLst>
          </p:cNvPr>
          <p:cNvSpPr>
            <a:spLocks noGrp="1"/>
          </p:cNvSpPr>
          <p:nvPr>
            <p:ph type="title"/>
          </p:nvPr>
        </p:nvSpPr>
        <p:spPr/>
        <p:txBody>
          <a:bodyPr/>
          <a:lstStyle/>
          <a:p>
            <a:pPr algn="ctr"/>
            <a:r>
              <a:rPr lang="en-GB" dirty="0"/>
              <a:t>Players and decision making in the European Union</a:t>
            </a:r>
          </a:p>
        </p:txBody>
      </p:sp>
      <p:sp>
        <p:nvSpPr>
          <p:cNvPr id="5" name="Platshållare för innehåll 4">
            <a:extLst>
              <a:ext uri="{FF2B5EF4-FFF2-40B4-BE49-F238E27FC236}">
                <a16:creationId xmlns:a16="http://schemas.microsoft.com/office/drawing/2014/main" id="{3A88D665-878B-4B97-B443-07CB6C408DFA}"/>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r>
              <a:rPr lang="en-GB" dirty="0" err="1"/>
              <a:t>Peeter</a:t>
            </a:r>
            <a:r>
              <a:rPr lang="en-GB" dirty="0"/>
              <a:t> </a:t>
            </a:r>
            <a:r>
              <a:rPr lang="en-GB" dirty="0" err="1"/>
              <a:t>Pärt</a:t>
            </a:r>
            <a:endParaRPr lang="en-GB" dirty="0"/>
          </a:p>
          <a:p>
            <a:pPr marL="0" indent="0" algn="ctr">
              <a:buNone/>
            </a:pPr>
            <a:r>
              <a:rPr lang="en-GB" dirty="0"/>
              <a:t>Swedish Agricultural University (SLU)</a:t>
            </a:r>
          </a:p>
          <a:p>
            <a:pPr marL="0" indent="0" algn="ctr">
              <a:buNone/>
            </a:pPr>
            <a:r>
              <a:rPr lang="en-GB" dirty="0"/>
              <a:t>Uppsala, Sweden</a:t>
            </a:r>
          </a:p>
          <a:p>
            <a:pPr marL="0" indent="0" algn="ctr">
              <a:buNone/>
            </a:pPr>
            <a:endParaRPr lang="en-GB" dirty="0"/>
          </a:p>
          <a:p>
            <a:pPr marL="0" indent="0" algn="ctr">
              <a:buNone/>
            </a:pPr>
            <a:r>
              <a:rPr lang="en-GB" dirty="0" err="1">
                <a:solidFill>
                  <a:srgbClr val="0070C0"/>
                </a:solidFill>
              </a:rPr>
              <a:t>peeter.part@slu.se</a:t>
            </a:r>
            <a:endParaRPr lang="en-GB" dirty="0">
              <a:solidFill>
                <a:srgbClr val="0070C0"/>
              </a:solidFill>
            </a:endParaRPr>
          </a:p>
          <a:p>
            <a:pPr marL="0" indent="0" algn="ctr">
              <a:buNone/>
            </a:pPr>
            <a:endParaRPr lang="en-GB" dirty="0"/>
          </a:p>
        </p:txBody>
      </p:sp>
    </p:spTree>
    <p:extLst>
      <p:ext uri="{BB962C8B-B14F-4D97-AF65-F5344CB8AC3E}">
        <p14:creationId xmlns:p14="http://schemas.microsoft.com/office/powerpoint/2010/main" val="168751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4" name="Object 4"/>
          <p:cNvGraphicFramePr>
            <a:graphicFrameLocks noChangeAspect="1"/>
          </p:cNvGraphicFramePr>
          <p:nvPr/>
        </p:nvGraphicFramePr>
        <p:xfrm>
          <a:off x="1188113" y="1750165"/>
          <a:ext cx="7487079" cy="63786"/>
        </p:xfrm>
        <a:graphic>
          <a:graphicData uri="http://schemas.openxmlformats.org/presentationml/2006/ole">
            <mc:AlternateContent xmlns:mc="http://schemas.openxmlformats.org/markup-compatibility/2006">
              <mc:Choice xmlns:v="urn:schemas-microsoft-com:vml" Requires="v">
                <p:oleObj name="SmartDraw" r:id="rId3" imgW="8851320" imgH="82080" progId="SmartDraw.2">
                  <p:embed/>
                </p:oleObj>
              </mc:Choice>
              <mc:Fallback>
                <p:oleObj name="SmartDraw" r:id="rId3" imgW="8851320" imgH="82080" progId="SmartDraw.2">
                  <p:embed/>
                  <p:pic>
                    <p:nvPicPr>
                      <p:cNvPr id="302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113" y="1750165"/>
                        <a:ext cx="7487079" cy="63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87" name="Object 7"/>
          <p:cNvGraphicFramePr>
            <a:graphicFrameLocks noChangeAspect="1"/>
          </p:cNvGraphicFramePr>
          <p:nvPr/>
        </p:nvGraphicFramePr>
        <p:xfrm>
          <a:off x="2899528" y="2368380"/>
          <a:ext cx="1961134" cy="820633"/>
        </p:xfrm>
        <a:graphic>
          <a:graphicData uri="http://schemas.openxmlformats.org/presentationml/2006/ole">
            <mc:AlternateContent xmlns:mc="http://schemas.openxmlformats.org/markup-compatibility/2006">
              <mc:Choice xmlns:v="urn:schemas-microsoft-com:vml" Requires="v">
                <p:oleObj name="SmartDraw" r:id="rId5" imgW="2409120" imgH="1005840" progId="SmartDraw.2">
                  <p:embed/>
                </p:oleObj>
              </mc:Choice>
              <mc:Fallback>
                <p:oleObj name="SmartDraw" r:id="rId5" imgW="2409120" imgH="1005840" progId="SmartDraw.2">
                  <p:embed/>
                  <p:pic>
                    <p:nvPicPr>
                      <p:cNvPr id="30208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9528" y="2368380"/>
                        <a:ext cx="1961134" cy="820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1" name="Object 11"/>
          <p:cNvGraphicFramePr>
            <a:graphicFrameLocks noChangeAspect="1"/>
          </p:cNvGraphicFramePr>
          <p:nvPr/>
        </p:nvGraphicFramePr>
        <p:xfrm>
          <a:off x="3211701" y="3403244"/>
          <a:ext cx="3854939" cy="446503"/>
        </p:xfrm>
        <a:graphic>
          <a:graphicData uri="http://schemas.openxmlformats.org/presentationml/2006/ole">
            <mc:AlternateContent xmlns:mc="http://schemas.openxmlformats.org/markup-compatibility/2006">
              <mc:Choice xmlns:v="urn:schemas-microsoft-com:vml" Requires="v">
                <p:oleObj name="SmartDraw" r:id="rId7" imgW="4361400" imgH="548640" progId="SmartDraw.2">
                  <p:embed/>
                </p:oleObj>
              </mc:Choice>
              <mc:Fallback>
                <p:oleObj name="SmartDraw" r:id="rId7" imgW="4361400" imgH="548640" progId="SmartDraw.2">
                  <p:embed/>
                  <p:pic>
                    <p:nvPicPr>
                      <p:cNvPr id="302091"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1701" y="3403244"/>
                        <a:ext cx="3854939" cy="4465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3" name="Object 13"/>
          <p:cNvGraphicFramePr>
            <a:graphicFrameLocks noChangeAspect="1"/>
          </p:cNvGraphicFramePr>
          <p:nvPr/>
        </p:nvGraphicFramePr>
        <p:xfrm>
          <a:off x="1359502" y="4730942"/>
          <a:ext cx="512929" cy="700420"/>
        </p:xfrm>
        <a:graphic>
          <a:graphicData uri="http://schemas.openxmlformats.org/presentationml/2006/ole">
            <mc:AlternateContent xmlns:mc="http://schemas.openxmlformats.org/markup-compatibility/2006">
              <mc:Choice xmlns:v="urn:schemas-microsoft-com:vml" Requires="v">
                <p:oleObj name="SmartDraw" r:id="rId9" imgW="630720" imgH="859320" progId="SmartDraw.2">
                  <p:embed/>
                </p:oleObj>
              </mc:Choice>
              <mc:Fallback>
                <p:oleObj name="SmartDraw" r:id="rId9" imgW="630720" imgH="859320" progId="SmartDraw.2">
                  <p:embed/>
                  <p:pic>
                    <p:nvPicPr>
                      <p:cNvPr id="302093"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9502" y="4730942"/>
                        <a:ext cx="512929"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4" name="Object 14"/>
          <p:cNvGraphicFramePr>
            <a:graphicFrameLocks noChangeAspect="1"/>
          </p:cNvGraphicFramePr>
          <p:nvPr/>
        </p:nvGraphicFramePr>
        <p:xfrm>
          <a:off x="2204189" y="4730942"/>
          <a:ext cx="512929" cy="700420"/>
        </p:xfrm>
        <a:graphic>
          <a:graphicData uri="http://schemas.openxmlformats.org/presentationml/2006/ole">
            <mc:AlternateContent xmlns:mc="http://schemas.openxmlformats.org/markup-compatibility/2006">
              <mc:Choice xmlns:v="urn:schemas-microsoft-com:vml" Requires="v">
                <p:oleObj name="SmartDraw" r:id="rId11" imgW="630720" imgH="859320" progId="SmartDraw.2">
                  <p:embed/>
                </p:oleObj>
              </mc:Choice>
              <mc:Fallback>
                <p:oleObj name="SmartDraw" r:id="rId11" imgW="630720" imgH="859320" progId="SmartDraw.2">
                  <p:embed/>
                  <p:pic>
                    <p:nvPicPr>
                      <p:cNvPr id="302094"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4189" y="4730942"/>
                        <a:ext cx="512929"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nvGraphicFramePr>
        <p:xfrm>
          <a:off x="3051317" y="4730942"/>
          <a:ext cx="512929" cy="700420"/>
        </p:xfrm>
        <a:graphic>
          <a:graphicData uri="http://schemas.openxmlformats.org/presentationml/2006/ole">
            <mc:AlternateContent xmlns:mc="http://schemas.openxmlformats.org/markup-compatibility/2006">
              <mc:Choice xmlns:v="urn:schemas-microsoft-com:vml" Requires="v">
                <p:oleObj name="SmartDraw" r:id="rId13" imgW="630720" imgH="859320" progId="SmartDraw.2">
                  <p:embed/>
                </p:oleObj>
              </mc:Choice>
              <mc:Fallback>
                <p:oleObj name="SmartDraw" r:id="rId13" imgW="630720" imgH="859320" progId="SmartDraw.2">
                  <p:embed/>
                  <p:pic>
                    <p:nvPicPr>
                      <p:cNvPr id="302095"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1317" y="4730942"/>
                        <a:ext cx="512929"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6" name="Object 16"/>
          <p:cNvGraphicFramePr>
            <a:graphicFrameLocks noChangeAspect="1"/>
          </p:cNvGraphicFramePr>
          <p:nvPr/>
        </p:nvGraphicFramePr>
        <p:xfrm>
          <a:off x="3897221" y="4730942"/>
          <a:ext cx="512932" cy="700420"/>
        </p:xfrm>
        <a:graphic>
          <a:graphicData uri="http://schemas.openxmlformats.org/presentationml/2006/ole">
            <mc:AlternateContent xmlns:mc="http://schemas.openxmlformats.org/markup-compatibility/2006">
              <mc:Choice xmlns:v="urn:schemas-microsoft-com:vml" Requires="v">
                <p:oleObj name="SmartDraw" r:id="rId15" imgW="630720" imgH="859320" progId="SmartDraw.2">
                  <p:embed/>
                </p:oleObj>
              </mc:Choice>
              <mc:Fallback>
                <p:oleObj name="SmartDraw" r:id="rId15" imgW="630720" imgH="859320" progId="SmartDraw.2">
                  <p:embed/>
                  <p:pic>
                    <p:nvPicPr>
                      <p:cNvPr id="302096"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97221" y="4730942"/>
                        <a:ext cx="512932"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7" name="Object 17"/>
          <p:cNvGraphicFramePr>
            <a:graphicFrameLocks noChangeAspect="1"/>
          </p:cNvGraphicFramePr>
          <p:nvPr/>
        </p:nvGraphicFramePr>
        <p:xfrm>
          <a:off x="4733342" y="4730942"/>
          <a:ext cx="512929" cy="700420"/>
        </p:xfrm>
        <a:graphic>
          <a:graphicData uri="http://schemas.openxmlformats.org/presentationml/2006/ole">
            <mc:AlternateContent xmlns:mc="http://schemas.openxmlformats.org/markup-compatibility/2006">
              <mc:Choice xmlns:v="urn:schemas-microsoft-com:vml" Requires="v">
                <p:oleObj name="SmartDraw" r:id="rId17" imgW="630720" imgH="859320" progId="SmartDraw.2">
                  <p:embed/>
                </p:oleObj>
              </mc:Choice>
              <mc:Fallback>
                <p:oleObj name="SmartDraw" r:id="rId17" imgW="630720" imgH="859320" progId="SmartDraw.2">
                  <p:embed/>
                  <p:pic>
                    <p:nvPicPr>
                      <p:cNvPr id="302097"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3342" y="4730942"/>
                        <a:ext cx="512929"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9" name="Object 19"/>
          <p:cNvGraphicFramePr>
            <a:graphicFrameLocks noChangeAspect="1"/>
          </p:cNvGraphicFramePr>
          <p:nvPr/>
        </p:nvGraphicFramePr>
        <p:xfrm>
          <a:off x="5580469" y="4730942"/>
          <a:ext cx="512929" cy="700420"/>
        </p:xfrm>
        <a:graphic>
          <a:graphicData uri="http://schemas.openxmlformats.org/presentationml/2006/ole">
            <mc:AlternateContent xmlns:mc="http://schemas.openxmlformats.org/markup-compatibility/2006">
              <mc:Choice xmlns:v="urn:schemas-microsoft-com:vml" Requires="v">
                <p:oleObj name="SmartDraw" r:id="rId19" imgW="630720" imgH="859320" progId="SmartDraw.2">
                  <p:embed/>
                </p:oleObj>
              </mc:Choice>
              <mc:Fallback>
                <p:oleObj name="SmartDraw" r:id="rId19" imgW="630720" imgH="859320" progId="SmartDraw.2">
                  <p:embed/>
                  <p:pic>
                    <p:nvPicPr>
                      <p:cNvPr id="302099"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80469" y="4730942"/>
                        <a:ext cx="512929"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100" name="Object 20"/>
          <p:cNvGraphicFramePr>
            <a:graphicFrameLocks noChangeAspect="1"/>
          </p:cNvGraphicFramePr>
          <p:nvPr/>
        </p:nvGraphicFramePr>
        <p:xfrm>
          <a:off x="6416581" y="4730942"/>
          <a:ext cx="512932" cy="700420"/>
        </p:xfrm>
        <a:graphic>
          <a:graphicData uri="http://schemas.openxmlformats.org/presentationml/2006/ole">
            <mc:AlternateContent xmlns:mc="http://schemas.openxmlformats.org/markup-compatibility/2006">
              <mc:Choice xmlns:v="urn:schemas-microsoft-com:vml" Requires="v">
                <p:oleObj name="SmartDraw" r:id="rId21" imgW="630720" imgH="859320" progId="SmartDraw.2">
                  <p:embed/>
                </p:oleObj>
              </mc:Choice>
              <mc:Fallback>
                <p:oleObj name="SmartDraw" r:id="rId21" imgW="630720" imgH="859320" progId="SmartDraw.2">
                  <p:embed/>
                  <p:pic>
                    <p:nvPicPr>
                      <p:cNvPr id="302100" name="Object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16581" y="4730942"/>
                        <a:ext cx="512932"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101" name="Object 21"/>
          <p:cNvGraphicFramePr>
            <a:graphicFrameLocks noChangeAspect="1"/>
          </p:cNvGraphicFramePr>
          <p:nvPr/>
        </p:nvGraphicFramePr>
        <p:xfrm>
          <a:off x="7263713" y="4730942"/>
          <a:ext cx="512932" cy="700420"/>
        </p:xfrm>
        <a:graphic>
          <a:graphicData uri="http://schemas.openxmlformats.org/presentationml/2006/ole">
            <mc:AlternateContent xmlns:mc="http://schemas.openxmlformats.org/markup-compatibility/2006">
              <mc:Choice xmlns:v="urn:schemas-microsoft-com:vml" Requires="v">
                <p:oleObj name="SmartDraw" r:id="rId23" imgW="630720" imgH="859320" progId="SmartDraw.2">
                  <p:embed/>
                </p:oleObj>
              </mc:Choice>
              <mc:Fallback>
                <p:oleObj name="SmartDraw" r:id="rId23" imgW="630720" imgH="859320" progId="SmartDraw.2">
                  <p:embed/>
                  <p:pic>
                    <p:nvPicPr>
                      <p:cNvPr id="302101" name="Object 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63713" y="4730942"/>
                        <a:ext cx="512932"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102" name="Object 22"/>
          <p:cNvGraphicFramePr>
            <a:graphicFrameLocks noChangeAspect="1"/>
          </p:cNvGraphicFramePr>
          <p:nvPr/>
        </p:nvGraphicFramePr>
        <p:xfrm>
          <a:off x="8101053" y="4730942"/>
          <a:ext cx="512932" cy="700420"/>
        </p:xfrm>
        <a:graphic>
          <a:graphicData uri="http://schemas.openxmlformats.org/presentationml/2006/ole">
            <mc:AlternateContent xmlns:mc="http://schemas.openxmlformats.org/markup-compatibility/2006">
              <mc:Choice xmlns:v="urn:schemas-microsoft-com:vml" Requires="v">
                <p:oleObj name="SmartDraw" r:id="rId25" imgW="630720" imgH="859320" progId="SmartDraw.2">
                  <p:embed/>
                </p:oleObj>
              </mc:Choice>
              <mc:Fallback>
                <p:oleObj name="SmartDraw" r:id="rId25" imgW="630720" imgH="859320" progId="SmartDraw.2">
                  <p:embed/>
                  <p:pic>
                    <p:nvPicPr>
                      <p:cNvPr id="302102" name="Object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01053" y="4730942"/>
                        <a:ext cx="512932" cy="7004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2113" name="Line 33"/>
          <p:cNvSpPr>
            <a:spLocks noChangeShapeType="1"/>
          </p:cNvSpPr>
          <p:nvPr/>
        </p:nvSpPr>
        <p:spPr bwMode="auto">
          <a:xfrm>
            <a:off x="1942208"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14" name="Line 34"/>
          <p:cNvSpPr>
            <a:spLocks noChangeShapeType="1"/>
          </p:cNvSpPr>
          <p:nvPr/>
        </p:nvSpPr>
        <p:spPr bwMode="auto">
          <a:xfrm>
            <a:off x="2750166"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15" name="Line 35"/>
          <p:cNvSpPr>
            <a:spLocks noChangeShapeType="1"/>
          </p:cNvSpPr>
          <p:nvPr/>
        </p:nvSpPr>
        <p:spPr bwMode="auto">
          <a:xfrm>
            <a:off x="3625453"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16" name="Line 36"/>
          <p:cNvSpPr>
            <a:spLocks noChangeShapeType="1"/>
          </p:cNvSpPr>
          <p:nvPr/>
        </p:nvSpPr>
        <p:spPr bwMode="auto">
          <a:xfrm>
            <a:off x="7799903"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17" name="Line 37"/>
          <p:cNvSpPr>
            <a:spLocks noChangeShapeType="1"/>
          </p:cNvSpPr>
          <p:nvPr/>
        </p:nvSpPr>
        <p:spPr bwMode="auto">
          <a:xfrm>
            <a:off x="8607861"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18" name="Line 38"/>
          <p:cNvSpPr>
            <a:spLocks noChangeShapeType="1"/>
          </p:cNvSpPr>
          <p:nvPr/>
        </p:nvSpPr>
        <p:spPr bwMode="auto">
          <a:xfrm>
            <a:off x="6116658"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19" name="Line 39"/>
          <p:cNvSpPr>
            <a:spLocks noChangeShapeType="1"/>
          </p:cNvSpPr>
          <p:nvPr/>
        </p:nvSpPr>
        <p:spPr bwMode="auto">
          <a:xfrm>
            <a:off x="6991945"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20" name="Line 40"/>
          <p:cNvSpPr>
            <a:spLocks noChangeShapeType="1"/>
          </p:cNvSpPr>
          <p:nvPr/>
        </p:nvSpPr>
        <p:spPr bwMode="auto">
          <a:xfrm>
            <a:off x="5308700" y="5103825"/>
            <a:ext cx="201990" cy="0"/>
          </a:xfrm>
          <a:prstGeom prst="line">
            <a:avLst/>
          </a:prstGeom>
          <a:noFill/>
          <a:ln w="381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362" tIns="33680" rIns="67362" bIns="33680" anchor="ctr"/>
          <a:lstStyle/>
          <a:p>
            <a:pPr defTabSz="745785">
              <a:defRPr/>
            </a:pPr>
            <a:endParaRPr lang="en-GB" sz="1468">
              <a:solidFill>
                <a:prstClr val="black"/>
              </a:solidFill>
              <a:latin typeface="Arial"/>
            </a:endParaRPr>
          </a:p>
        </p:txBody>
      </p:sp>
      <p:sp>
        <p:nvSpPr>
          <p:cNvPr id="302121" name="Text Box 41"/>
          <p:cNvSpPr txBox="1">
            <a:spLocks noChangeArrowheads="1"/>
          </p:cNvSpPr>
          <p:nvPr/>
        </p:nvSpPr>
        <p:spPr bwMode="auto">
          <a:xfrm>
            <a:off x="4267918" y="4125625"/>
            <a:ext cx="2144308" cy="243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7216" tIns="33606" rIns="67216" bIns="33606">
            <a:spAutoFit/>
          </a:bodyPr>
          <a:lstStyle>
            <a:lvl1pPr defTabSz="781050" eaLnBrk="0" hangingPunct="0">
              <a:defRPr sz="2400">
                <a:solidFill>
                  <a:schemeClr val="tx1"/>
                </a:solidFill>
                <a:latin typeface="Times New Roman" charset="0"/>
                <a:ea typeface="ＭＳ Ｐゴシック" charset="0"/>
              </a:defRPr>
            </a:lvl1pPr>
            <a:lvl2pPr defTabSz="781050" eaLnBrk="0" hangingPunct="0">
              <a:defRPr sz="2400">
                <a:solidFill>
                  <a:schemeClr val="tx1"/>
                </a:solidFill>
                <a:latin typeface="Times New Roman" charset="0"/>
                <a:ea typeface="ＭＳ Ｐゴシック" charset="0"/>
              </a:defRPr>
            </a:lvl2pPr>
            <a:lvl3pPr defTabSz="781050" eaLnBrk="0" hangingPunct="0">
              <a:defRPr sz="2400">
                <a:solidFill>
                  <a:schemeClr val="tx1"/>
                </a:solidFill>
                <a:latin typeface="Times New Roman" charset="0"/>
                <a:ea typeface="ＭＳ Ｐゴシック" charset="0"/>
              </a:defRPr>
            </a:lvl3pPr>
            <a:lvl4pPr defTabSz="781050" eaLnBrk="0" hangingPunct="0">
              <a:defRPr sz="2400">
                <a:solidFill>
                  <a:schemeClr val="tx1"/>
                </a:solidFill>
                <a:latin typeface="Times New Roman" charset="0"/>
                <a:ea typeface="ＭＳ Ｐゴシック" charset="0"/>
              </a:defRPr>
            </a:lvl4pPr>
            <a:lvl5pPr marL="1827213" defTabSz="781050" eaLnBrk="0" hangingPunct="0">
              <a:defRPr sz="2400">
                <a:solidFill>
                  <a:schemeClr val="tx1"/>
                </a:solidFill>
                <a:latin typeface="Times New Roman" charset="0"/>
                <a:ea typeface="ＭＳ Ｐゴシック" charset="0"/>
              </a:defRPr>
            </a:lvl5pPr>
            <a:lvl6pPr marL="2284413" defTabSz="781050" eaLnBrk="0" fontAlgn="base" hangingPunct="0">
              <a:spcBef>
                <a:spcPct val="0"/>
              </a:spcBef>
              <a:spcAft>
                <a:spcPct val="0"/>
              </a:spcAft>
              <a:defRPr sz="2400">
                <a:solidFill>
                  <a:schemeClr val="tx1"/>
                </a:solidFill>
                <a:latin typeface="Times New Roman" charset="0"/>
                <a:ea typeface="ＭＳ Ｐゴシック" charset="0"/>
              </a:defRPr>
            </a:lvl6pPr>
            <a:lvl7pPr marL="2741613" defTabSz="781050" eaLnBrk="0" fontAlgn="base" hangingPunct="0">
              <a:spcBef>
                <a:spcPct val="0"/>
              </a:spcBef>
              <a:spcAft>
                <a:spcPct val="0"/>
              </a:spcAft>
              <a:defRPr sz="2400">
                <a:solidFill>
                  <a:schemeClr val="tx1"/>
                </a:solidFill>
                <a:latin typeface="Times New Roman" charset="0"/>
                <a:ea typeface="ＭＳ Ｐゴシック" charset="0"/>
              </a:defRPr>
            </a:lvl7pPr>
            <a:lvl8pPr marL="3198813" defTabSz="781050" eaLnBrk="0" fontAlgn="base" hangingPunct="0">
              <a:spcBef>
                <a:spcPct val="0"/>
              </a:spcBef>
              <a:spcAft>
                <a:spcPct val="0"/>
              </a:spcAft>
              <a:defRPr sz="2400">
                <a:solidFill>
                  <a:schemeClr val="tx1"/>
                </a:solidFill>
                <a:latin typeface="Times New Roman" charset="0"/>
                <a:ea typeface="ＭＳ Ｐゴシック" charset="0"/>
              </a:defRPr>
            </a:lvl8pPr>
            <a:lvl9pPr marL="3656013" defTabSz="781050" eaLnBrk="0" fontAlgn="base" hangingPunct="0">
              <a:spcBef>
                <a:spcPct val="0"/>
              </a:spcBef>
              <a:spcAft>
                <a:spcPct val="0"/>
              </a:spcAft>
              <a:defRPr sz="2400">
                <a:solidFill>
                  <a:schemeClr val="tx1"/>
                </a:solidFill>
                <a:latin typeface="Times New Roman" charset="0"/>
                <a:ea typeface="ＭＳ Ｐゴシック" charset="0"/>
              </a:defRPr>
            </a:lvl9pPr>
          </a:lstStyle>
          <a:p>
            <a:pPr defTabSz="637024" eaLnBrk="1" hangingPunct="1">
              <a:defRPr/>
            </a:pPr>
            <a:r>
              <a:rPr lang="en-GB" sz="1142" dirty="0">
                <a:solidFill>
                  <a:prstClr val="black"/>
                </a:solidFill>
                <a:latin typeface="Arial" charset="0"/>
              </a:rPr>
              <a:t>“College” of 27 Commissioners</a:t>
            </a:r>
          </a:p>
        </p:txBody>
      </p:sp>
      <p:sp>
        <p:nvSpPr>
          <p:cNvPr id="6" name="Rectángulo 5">
            <a:extLst>
              <a:ext uri="{FF2B5EF4-FFF2-40B4-BE49-F238E27FC236}">
                <a16:creationId xmlns:a16="http://schemas.microsoft.com/office/drawing/2014/main" id="{28E3E0C2-D249-3096-A135-B71667C350EE}"/>
              </a:ext>
            </a:extLst>
          </p:cNvPr>
          <p:cNvSpPr/>
          <p:nvPr/>
        </p:nvSpPr>
        <p:spPr>
          <a:xfrm>
            <a:off x="5378481" y="2410391"/>
            <a:ext cx="1947664" cy="759672"/>
          </a:xfrm>
          <a:prstGeom prst="rect">
            <a:avLst/>
          </a:prstGeom>
          <a:solidFill>
            <a:srgbClr val="74A7E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957" dirty="0"/>
          </a:p>
        </p:txBody>
      </p:sp>
      <p:sp>
        <p:nvSpPr>
          <p:cNvPr id="9" name="CuadroTexto 8">
            <a:extLst>
              <a:ext uri="{FF2B5EF4-FFF2-40B4-BE49-F238E27FC236}">
                <a16:creationId xmlns:a16="http://schemas.microsoft.com/office/drawing/2014/main" id="{37C65E10-736F-94BE-87B7-0A7085889898}"/>
              </a:ext>
            </a:extLst>
          </p:cNvPr>
          <p:cNvSpPr txBox="1"/>
          <p:nvPr/>
        </p:nvSpPr>
        <p:spPr>
          <a:xfrm>
            <a:off x="5365011" y="2423545"/>
            <a:ext cx="1961134" cy="694677"/>
          </a:xfrm>
          <a:prstGeom prst="rect">
            <a:avLst/>
          </a:prstGeom>
          <a:noFill/>
        </p:spPr>
        <p:txBody>
          <a:bodyPr wrap="square">
            <a:spAutoFit/>
          </a:bodyPr>
          <a:lstStyle/>
          <a:p>
            <a:pPr algn="ctr"/>
            <a:r>
              <a:rPr lang="es-ES" sz="1957" b="1" dirty="0">
                <a:latin typeface="Times New Roman" panose="02020603050405020304" pitchFamily="18" charset="0"/>
                <a:cs typeface="Times New Roman" panose="02020603050405020304" pitchFamily="18" charset="0"/>
              </a:rPr>
              <a:t>Council </a:t>
            </a:r>
            <a:r>
              <a:rPr lang="es-ES" sz="1957" b="1" dirty="0" err="1">
                <a:latin typeface="Times New Roman" panose="02020603050405020304" pitchFamily="18" charset="0"/>
                <a:cs typeface="Times New Roman" panose="02020603050405020304" pitchFamily="18" charset="0"/>
              </a:rPr>
              <a:t>of</a:t>
            </a:r>
            <a:r>
              <a:rPr lang="es-ES" sz="1957" b="1" dirty="0">
                <a:latin typeface="Times New Roman" panose="02020603050405020304" pitchFamily="18" charset="0"/>
                <a:cs typeface="Times New Roman" panose="02020603050405020304" pitchFamily="18" charset="0"/>
              </a:rPr>
              <a:t> </a:t>
            </a:r>
            <a:r>
              <a:rPr lang="es-ES" sz="1957" b="1" dirty="0" err="1">
                <a:latin typeface="Times New Roman" panose="02020603050405020304" pitchFamily="18" charset="0"/>
                <a:cs typeface="Times New Roman" panose="02020603050405020304" pitchFamily="18" charset="0"/>
              </a:rPr>
              <a:t>European</a:t>
            </a:r>
            <a:r>
              <a:rPr lang="es-ES" sz="1957" b="1" dirty="0">
                <a:latin typeface="Times New Roman" panose="02020603050405020304" pitchFamily="18" charset="0"/>
                <a:cs typeface="Times New Roman" panose="02020603050405020304" pitchFamily="18" charset="0"/>
              </a:rPr>
              <a:t> </a:t>
            </a:r>
            <a:r>
              <a:rPr lang="es-ES" sz="1957" b="1" dirty="0" err="1">
                <a:latin typeface="Times New Roman" panose="02020603050405020304" pitchFamily="18" charset="0"/>
                <a:cs typeface="Times New Roman" panose="02020603050405020304" pitchFamily="18" charset="0"/>
              </a:rPr>
              <a:t>Union</a:t>
            </a:r>
            <a:endParaRPr lang="es-ES" sz="1957" b="1"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C7B21801-46CF-9FF4-3A1B-0A27C1FFC0DC}"/>
              </a:ext>
            </a:extLst>
          </p:cNvPr>
          <p:cNvSpPr txBox="1"/>
          <p:nvPr/>
        </p:nvSpPr>
        <p:spPr>
          <a:xfrm>
            <a:off x="2043203" y="1235352"/>
            <a:ext cx="5733442" cy="332295"/>
          </a:xfrm>
          <a:prstGeom prst="rect">
            <a:avLst/>
          </a:prstGeom>
          <a:solidFill>
            <a:srgbClr val="74A7E0"/>
          </a:solidFill>
          <a:ln w="12700">
            <a:solidFill>
              <a:schemeClr val="accent1"/>
            </a:solidFill>
          </a:ln>
        </p:spPr>
        <p:txBody>
          <a:bodyPr wrap="square" lIns="0" tIns="0" rIns="0" bIns="0" rtlCol="0">
            <a:noAutofit/>
          </a:bodyPr>
          <a:lstStyle/>
          <a:p>
            <a:pPr algn="ctr">
              <a:lnSpc>
                <a:spcPts val="2447"/>
              </a:lnSpc>
            </a:pPr>
            <a:r>
              <a:rPr lang="es-ES" sz="1957" dirty="0" err="1">
                <a:latin typeface="Times New Roman" panose="02020603050405020304" pitchFamily="18" charset="0"/>
                <a:cs typeface="Times New Roman" panose="02020603050405020304" pitchFamily="18" charset="0"/>
              </a:rPr>
              <a:t>European</a:t>
            </a:r>
            <a:r>
              <a:rPr lang="es-ES" sz="1957" dirty="0">
                <a:latin typeface="Times New Roman" panose="02020603050405020304" pitchFamily="18" charset="0"/>
                <a:cs typeface="Times New Roman" panose="02020603050405020304" pitchFamily="18" charset="0"/>
              </a:rPr>
              <a:t> Council</a:t>
            </a:r>
          </a:p>
        </p:txBody>
      </p:sp>
      <p:sp>
        <p:nvSpPr>
          <p:cNvPr id="7" name="textruta 6">
            <a:extLst>
              <a:ext uri="{FF2B5EF4-FFF2-40B4-BE49-F238E27FC236}">
                <a16:creationId xmlns:a16="http://schemas.microsoft.com/office/drawing/2014/main" id="{35D487A8-083A-F7A5-DF25-238D31551CA9}"/>
              </a:ext>
            </a:extLst>
          </p:cNvPr>
          <p:cNvSpPr txBox="1"/>
          <p:nvPr/>
        </p:nvSpPr>
        <p:spPr>
          <a:xfrm>
            <a:off x="2460653" y="5431362"/>
            <a:ext cx="4395707" cy="361168"/>
          </a:xfrm>
          <a:prstGeom prst="rect">
            <a:avLst/>
          </a:prstGeom>
          <a:noFill/>
        </p:spPr>
        <p:txBody>
          <a:bodyPr wrap="none" lIns="0" tIns="0" rIns="0" bIns="0" rtlCol="0">
            <a:noAutofit/>
          </a:bodyPr>
          <a:lstStyle/>
          <a:p>
            <a:pPr algn="ctr">
              <a:lnSpc>
                <a:spcPts val="3000"/>
              </a:lnSpc>
            </a:pPr>
            <a:r>
              <a:rPr lang="en-GB" dirty="0"/>
              <a:t>Directorates-General (DGs)</a:t>
            </a:r>
          </a:p>
        </p:txBody>
      </p:sp>
      <p:sp>
        <p:nvSpPr>
          <p:cNvPr id="8" name="textruta 7">
            <a:extLst>
              <a:ext uri="{FF2B5EF4-FFF2-40B4-BE49-F238E27FC236}">
                <a16:creationId xmlns:a16="http://schemas.microsoft.com/office/drawing/2014/main" id="{2D18CCD5-5E6A-9D73-1189-2EE3B8CED450}"/>
              </a:ext>
            </a:extLst>
          </p:cNvPr>
          <p:cNvSpPr txBox="1"/>
          <p:nvPr/>
        </p:nvSpPr>
        <p:spPr>
          <a:xfrm>
            <a:off x="4495800" y="6259286"/>
            <a:ext cx="0" cy="0"/>
          </a:xfrm>
          <a:prstGeom prst="rect">
            <a:avLst/>
          </a:prstGeom>
          <a:noFill/>
        </p:spPr>
        <p:txBody>
          <a:bodyPr wrap="none" lIns="0" tIns="0" rIns="0" bIns="0" rtlCol="0">
            <a:noAutofit/>
          </a:bodyPr>
          <a:lstStyle/>
          <a:p>
            <a:pPr algn="l">
              <a:lnSpc>
                <a:spcPts val="3000"/>
              </a:lnSpc>
            </a:pPr>
            <a:endParaRPr lang="en-GB" sz="2400" dirty="0"/>
          </a:p>
        </p:txBody>
      </p:sp>
      <p:sp>
        <p:nvSpPr>
          <p:cNvPr id="11" name="textruta 10">
            <a:extLst>
              <a:ext uri="{FF2B5EF4-FFF2-40B4-BE49-F238E27FC236}">
                <a16:creationId xmlns:a16="http://schemas.microsoft.com/office/drawing/2014/main" id="{5044BD95-3786-9394-2D86-C54F1E69EB0B}"/>
              </a:ext>
            </a:extLst>
          </p:cNvPr>
          <p:cNvSpPr txBox="1"/>
          <p:nvPr/>
        </p:nvSpPr>
        <p:spPr>
          <a:xfrm>
            <a:off x="17756" y="5783509"/>
            <a:ext cx="9944100" cy="446498"/>
          </a:xfrm>
          <a:prstGeom prst="rect">
            <a:avLst/>
          </a:prstGeom>
          <a:noFill/>
        </p:spPr>
        <p:txBody>
          <a:bodyPr wrap="none" lIns="0" tIns="0" rIns="0" bIns="0" rtlCol="0">
            <a:noAutofit/>
          </a:bodyPr>
          <a:lstStyle/>
          <a:p>
            <a:pPr algn="ctr">
              <a:lnSpc>
                <a:spcPts val="3000"/>
              </a:lnSpc>
            </a:pPr>
            <a:r>
              <a:rPr lang="en-GB" sz="1400" dirty="0">
                <a:solidFill>
                  <a:srgbClr val="0070C0"/>
                </a:solidFill>
                <a:hlinkClick r:id="rId27">
                  <a:extLst>
                    <a:ext uri="{A12FA001-AC4F-418D-AE19-62706E023703}">
                      <ahyp:hlinkClr xmlns:ahyp="http://schemas.microsoft.com/office/drawing/2018/hyperlinkcolor" val="tx"/>
                    </a:ext>
                  </a:extLst>
                </a:hlinkClick>
              </a:rPr>
              <a:t>https://european-union.europa.eu/institutions-law-budget/institutions-and-bodies/types-institutions-and-bodies_en</a:t>
            </a:r>
            <a:endParaRPr lang="en-GB" sz="1400" dirty="0">
              <a:solidFill>
                <a:srgbClr val="0070C0"/>
              </a:solidFill>
            </a:endParaRPr>
          </a:p>
        </p:txBody>
      </p:sp>
      <p:sp>
        <p:nvSpPr>
          <p:cNvPr id="2" name="textruta 1">
            <a:extLst>
              <a:ext uri="{FF2B5EF4-FFF2-40B4-BE49-F238E27FC236}">
                <a16:creationId xmlns:a16="http://schemas.microsoft.com/office/drawing/2014/main" id="{86B388FC-9084-39DD-1406-9375E5D937A4}"/>
              </a:ext>
            </a:extLst>
          </p:cNvPr>
          <p:cNvSpPr txBox="1"/>
          <p:nvPr/>
        </p:nvSpPr>
        <p:spPr>
          <a:xfrm>
            <a:off x="304801" y="6165940"/>
            <a:ext cx="9263742" cy="914400"/>
          </a:xfrm>
          <a:prstGeom prst="rect">
            <a:avLst/>
          </a:prstGeom>
          <a:noFill/>
        </p:spPr>
        <p:txBody>
          <a:bodyPr wrap="none" lIns="0" tIns="0" rIns="0" bIns="0" rtlCol="0">
            <a:noAutofit/>
          </a:bodyPr>
          <a:lstStyle/>
          <a:p>
            <a:pPr algn="l">
              <a:lnSpc>
                <a:spcPts val="3000"/>
              </a:lnSpc>
            </a:pPr>
            <a:endParaRPr lang="en-GB" sz="2400" dirty="0"/>
          </a:p>
        </p:txBody>
      </p:sp>
      <p:sp>
        <p:nvSpPr>
          <p:cNvPr id="3" name="textruta 2">
            <a:extLst>
              <a:ext uri="{FF2B5EF4-FFF2-40B4-BE49-F238E27FC236}">
                <a16:creationId xmlns:a16="http://schemas.microsoft.com/office/drawing/2014/main" id="{F5532DC6-C20B-3294-FB8D-4538A4D06B22}"/>
              </a:ext>
            </a:extLst>
          </p:cNvPr>
          <p:cNvSpPr txBox="1"/>
          <p:nvPr/>
        </p:nvSpPr>
        <p:spPr>
          <a:xfrm>
            <a:off x="501458" y="6459937"/>
            <a:ext cx="9263742" cy="597451"/>
          </a:xfrm>
          <a:prstGeom prst="rect">
            <a:avLst/>
          </a:prstGeom>
          <a:noFill/>
        </p:spPr>
        <p:txBody>
          <a:bodyPr wrap="none" lIns="0" tIns="0" rIns="0" bIns="0" rtlCol="0">
            <a:noAutofit/>
          </a:bodyPr>
          <a:lstStyle/>
          <a:p>
            <a:pPr algn="ctr">
              <a:lnSpc>
                <a:spcPts val="3000"/>
              </a:lnSpc>
            </a:pPr>
            <a:r>
              <a:rPr lang="en-GB" sz="1200" dirty="0"/>
              <a:t>03/10/2023 	</a:t>
            </a:r>
            <a:r>
              <a:rPr lang="en-GB" sz="1200" dirty="0" err="1"/>
              <a:t>Peeter</a:t>
            </a:r>
            <a:r>
              <a:rPr lang="en-GB" sz="1200" dirty="0"/>
              <a:t> </a:t>
            </a:r>
            <a:r>
              <a:rPr lang="en-GB" sz="1200" dirty="0" err="1"/>
              <a:t>Pärt</a:t>
            </a:r>
            <a:r>
              <a:rPr lang="en-GB" sz="1200" dirty="0"/>
              <a:t> (</a:t>
            </a:r>
            <a:r>
              <a:rPr lang="en-GB" sz="1200" dirty="0">
                <a:solidFill>
                  <a:srgbClr val="0070C0"/>
                </a:solidFill>
                <a:hlinkClick r:id="rId28">
                  <a:extLst>
                    <a:ext uri="{A12FA001-AC4F-418D-AE19-62706E023703}">
                      <ahyp:hlinkClr xmlns:ahyp="http://schemas.microsoft.com/office/drawing/2018/hyperlinkcolor" val="tx"/>
                    </a:ext>
                  </a:extLst>
                </a:hlinkClick>
              </a:rPr>
              <a:t>peeter.part@slu.se</a:t>
            </a:r>
            <a:r>
              <a:rPr lang="en-GB" sz="1200" dirty="0">
                <a:solidFill>
                  <a:schemeClr val="tx1"/>
                </a:solidFill>
              </a:rPr>
              <a:t>), SWACCS seminar series Regulatory Toxicology II</a:t>
            </a:r>
            <a:endParaRPr lang="en-GB" sz="1200" dirty="0">
              <a:solidFill>
                <a:srgbClr val="0070C0"/>
              </a:solidFill>
            </a:endParaRPr>
          </a:p>
        </p:txBody>
      </p:sp>
      <p:cxnSp>
        <p:nvCxnSpPr>
          <p:cNvPr id="5" name="Rak 4">
            <a:extLst>
              <a:ext uri="{FF2B5EF4-FFF2-40B4-BE49-F238E27FC236}">
                <a16:creationId xmlns:a16="http://schemas.microsoft.com/office/drawing/2014/main" id="{2D74854A-8767-CF86-DD3F-8B8953870236}"/>
              </a:ext>
            </a:extLst>
          </p:cNvPr>
          <p:cNvCxnSpPr>
            <a:cxnSpLocks/>
          </p:cNvCxnSpPr>
          <p:nvPr/>
        </p:nvCxnSpPr>
        <p:spPr>
          <a:xfrm>
            <a:off x="501458" y="6459937"/>
            <a:ext cx="906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3992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E08F9C7-EC05-60FE-4729-EEF649667479}"/>
              </a:ext>
            </a:extLst>
          </p:cNvPr>
          <p:cNvSpPr>
            <a:spLocks noGrp="1"/>
          </p:cNvSpPr>
          <p:nvPr>
            <p:ph type="body" sz="quarter" idx="11"/>
          </p:nvPr>
        </p:nvSpPr>
        <p:spPr/>
        <p:txBody>
          <a:bodyPr/>
          <a:lstStyle/>
          <a:p>
            <a:endParaRPr lang="sv-SE"/>
          </a:p>
        </p:txBody>
      </p:sp>
      <p:sp>
        <p:nvSpPr>
          <p:cNvPr id="3" name="Platshållare för bild 2">
            <a:extLst>
              <a:ext uri="{FF2B5EF4-FFF2-40B4-BE49-F238E27FC236}">
                <a16:creationId xmlns:a16="http://schemas.microsoft.com/office/drawing/2014/main" id="{2F4CDB4A-4737-70FD-88E1-4A6E8B11D3EF}"/>
              </a:ext>
            </a:extLst>
          </p:cNvPr>
          <p:cNvSpPr>
            <a:spLocks noGrp="1"/>
          </p:cNvSpPr>
          <p:nvPr>
            <p:ph type="pic" sz="quarter" idx="10"/>
          </p:nvPr>
        </p:nvSpPr>
        <p:spPr/>
      </p:sp>
      <p:sp>
        <p:nvSpPr>
          <p:cNvPr id="5" name="Platshållare för innehåll 4">
            <a:extLst>
              <a:ext uri="{FF2B5EF4-FFF2-40B4-BE49-F238E27FC236}">
                <a16:creationId xmlns:a16="http://schemas.microsoft.com/office/drawing/2014/main" id="{DC737FFC-C98D-3F42-115E-7B5215C5AEBF}"/>
              </a:ext>
            </a:extLst>
          </p:cNvPr>
          <p:cNvSpPr>
            <a:spLocks noGrp="1"/>
          </p:cNvSpPr>
          <p:nvPr>
            <p:ph idx="1"/>
          </p:nvPr>
        </p:nvSpPr>
        <p:spPr>
          <a:xfrm>
            <a:off x="545356" y="1657151"/>
            <a:ext cx="8161171" cy="4570625"/>
          </a:xfrm>
        </p:spPr>
        <p:txBody>
          <a:bodyPr/>
          <a:lstStyle/>
          <a:p>
            <a:pPr algn="l"/>
            <a:endParaRPr lang="sv-SE" b="1" i="0" u="none" strike="noStrike" dirty="0">
              <a:solidFill>
                <a:srgbClr val="262B38"/>
              </a:solidFill>
              <a:effectLst/>
              <a:latin typeface="arial" panose="020B0604020202020204" pitchFamily="34" charset="0"/>
            </a:endParaRPr>
          </a:p>
          <a:p>
            <a:pPr algn="l"/>
            <a:r>
              <a:rPr lang="sv-SE" b="1" i="0" u="none" strike="noStrike" dirty="0">
                <a:solidFill>
                  <a:srgbClr val="262B38"/>
                </a:solidFill>
                <a:effectLst/>
                <a:latin typeface="arial" panose="020B0604020202020204" pitchFamily="34" charset="0"/>
              </a:rPr>
              <a:t>Proposes new </a:t>
            </a:r>
            <a:r>
              <a:rPr lang="sv-SE" b="1" i="0" u="none" strike="noStrike" dirty="0" err="1">
                <a:solidFill>
                  <a:srgbClr val="262B38"/>
                </a:solidFill>
                <a:effectLst/>
                <a:latin typeface="arial" panose="020B0604020202020204" pitchFamily="34" charset="0"/>
              </a:rPr>
              <a:t>laws</a:t>
            </a:r>
            <a:endParaRPr lang="sv-SE" b="1" i="0" u="none" strike="noStrike" dirty="0">
              <a:solidFill>
                <a:srgbClr val="262B38"/>
              </a:solidFill>
              <a:effectLst/>
              <a:latin typeface="arial" panose="020B0604020202020204" pitchFamily="34" charset="0"/>
            </a:endParaRPr>
          </a:p>
          <a:p>
            <a:pPr lvl="1"/>
            <a:r>
              <a:rPr lang="sv-SE" sz="979" dirty="0">
                <a:solidFill>
                  <a:srgbClr val="515560"/>
                </a:solidFill>
                <a:latin typeface="arial" panose="020B0604020202020204" pitchFamily="34" charset="0"/>
              </a:rPr>
              <a:t>The Commission is the </a:t>
            </a:r>
            <a:r>
              <a:rPr lang="sv-SE" sz="979" dirty="0" err="1">
                <a:solidFill>
                  <a:srgbClr val="515560"/>
                </a:solidFill>
                <a:latin typeface="arial" panose="020B0604020202020204" pitchFamily="34" charset="0"/>
              </a:rPr>
              <a:t>sole</a:t>
            </a:r>
            <a:r>
              <a:rPr lang="sv-SE" sz="979" dirty="0">
                <a:solidFill>
                  <a:srgbClr val="515560"/>
                </a:solidFill>
                <a:latin typeface="arial" panose="020B0604020202020204" pitchFamily="34" charset="0"/>
              </a:rPr>
              <a:t> EU institution </a:t>
            </a:r>
            <a:r>
              <a:rPr lang="sv-SE" sz="979" dirty="0" err="1">
                <a:solidFill>
                  <a:srgbClr val="515560"/>
                </a:solidFill>
                <a:latin typeface="arial" panose="020B0604020202020204" pitchFamily="34" charset="0"/>
              </a:rPr>
              <a:t>tabling</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laws</a:t>
            </a:r>
            <a:r>
              <a:rPr lang="sv-SE" sz="979" dirty="0">
                <a:solidFill>
                  <a:srgbClr val="515560"/>
                </a:solidFill>
                <a:latin typeface="arial" panose="020B0604020202020204" pitchFamily="34" charset="0"/>
              </a:rPr>
              <a:t> for adoption by the </a:t>
            </a:r>
            <a:r>
              <a:rPr lang="sv-SE" sz="979" dirty="0" err="1">
                <a:solidFill>
                  <a:srgbClr val="515560"/>
                </a:solidFill>
                <a:latin typeface="arial" panose="020B0604020202020204" pitchFamily="34" charset="0"/>
              </a:rPr>
              <a:t>Parliament</a:t>
            </a:r>
            <a:r>
              <a:rPr lang="sv-SE" sz="979" dirty="0">
                <a:solidFill>
                  <a:srgbClr val="515560"/>
                </a:solidFill>
                <a:latin typeface="arial" panose="020B0604020202020204" pitchFamily="34" charset="0"/>
              </a:rPr>
              <a:t> and the Council </a:t>
            </a:r>
            <a:r>
              <a:rPr lang="sv-SE" sz="979" dirty="0" err="1">
                <a:solidFill>
                  <a:srgbClr val="515560"/>
                </a:solidFill>
                <a:latin typeface="arial" panose="020B0604020202020204" pitchFamily="34" charset="0"/>
              </a:rPr>
              <a:t>that</a:t>
            </a:r>
            <a:r>
              <a:rPr lang="sv-SE" sz="979" dirty="0">
                <a:solidFill>
                  <a:srgbClr val="515560"/>
                </a:solidFill>
                <a:latin typeface="arial" panose="020B0604020202020204" pitchFamily="34" charset="0"/>
              </a:rPr>
              <a:t>:</a:t>
            </a:r>
          </a:p>
          <a:p>
            <a:pPr lvl="1">
              <a:buFont typeface="Arial" panose="020B0604020202020204" pitchFamily="34" charset="0"/>
              <a:buChar char="•"/>
            </a:pPr>
            <a:r>
              <a:rPr lang="sv-SE" sz="979" dirty="0" err="1">
                <a:solidFill>
                  <a:srgbClr val="515560"/>
                </a:solidFill>
                <a:latin typeface="arial" panose="020B0604020202020204" pitchFamily="34" charset="0"/>
              </a:rPr>
              <a:t>protect</a:t>
            </a:r>
            <a:r>
              <a:rPr lang="sv-SE" sz="979" dirty="0">
                <a:solidFill>
                  <a:srgbClr val="515560"/>
                </a:solidFill>
                <a:latin typeface="arial" panose="020B0604020202020204" pitchFamily="34" charset="0"/>
              </a:rPr>
              <a:t> the interests </a:t>
            </a:r>
            <a:r>
              <a:rPr lang="sv-SE" sz="979" dirty="0" err="1">
                <a:solidFill>
                  <a:srgbClr val="515560"/>
                </a:solidFill>
                <a:latin typeface="arial" panose="020B0604020202020204" pitchFamily="34" charset="0"/>
              </a:rPr>
              <a:t>of</a:t>
            </a:r>
            <a:r>
              <a:rPr lang="sv-SE" sz="979" dirty="0">
                <a:solidFill>
                  <a:srgbClr val="515560"/>
                </a:solidFill>
                <a:latin typeface="arial" panose="020B0604020202020204" pitchFamily="34" charset="0"/>
              </a:rPr>
              <a:t> the EU and </a:t>
            </a:r>
            <a:r>
              <a:rPr lang="sv-SE" sz="979" dirty="0" err="1">
                <a:solidFill>
                  <a:srgbClr val="515560"/>
                </a:solidFill>
                <a:latin typeface="arial" panose="020B0604020202020204" pitchFamily="34" charset="0"/>
              </a:rPr>
              <a:t>its</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citizens</a:t>
            </a:r>
            <a:r>
              <a:rPr lang="sv-SE" sz="979" dirty="0">
                <a:solidFill>
                  <a:srgbClr val="515560"/>
                </a:solidFill>
                <a:latin typeface="arial" panose="020B0604020202020204" pitchFamily="34" charset="0"/>
              </a:rPr>
              <a:t> on </a:t>
            </a:r>
            <a:r>
              <a:rPr lang="sv-SE" sz="979" dirty="0" err="1">
                <a:solidFill>
                  <a:srgbClr val="515560"/>
                </a:solidFill>
                <a:latin typeface="arial" panose="020B0604020202020204" pitchFamily="34" charset="0"/>
              </a:rPr>
              <a:t>issues</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that</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can't</a:t>
            </a:r>
            <a:r>
              <a:rPr lang="sv-SE" sz="979" dirty="0">
                <a:solidFill>
                  <a:srgbClr val="515560"/>
                </a:solidFill>
                <a:latin typeface="arial" panose="020B0604020202020204" pitchFamily="34" charset="0"/>
              </a:rPr>
              <a:t> be </a:t>
            </a:r>
            <a:r>
              <a:rPr lang="sv-SE" sz="979" dirty="0" err="1">
                <a:solidFill>
                  <a:srgbClr val="515560"/>
                </a:solidFill>
                <a:latin typeface="arial" panose="020B0604020202020204" pitchFamily="34" charset="0"/>
              </a:rPr>
              <a:t>dealt</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with</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effectively</a:t>
            </a:r>
            <a:r>
              <a:rPr lang="sv-SE" sz="979" dirty="0">
                <a:solidFill>
                  <a:srgbClr val="515560"/>
                </a:solidFill>
                <a:latin typeface="arial" panose="020B0604020202020204" pitchFamily="34" charset="0"/>
              </a:rPr>
              <a:t> at national </a:t>
            </a:r>
            <a:r>
              <a:rPr lang="sv-SE" sz="979" dirty="0" err="1">
                <a:solidFill>
                  <a:srgbClr val="515560"/>
                </a:solidFill>
                <a:latin typeface="arial" panose="020B0604020202020204" pitchFamily="34" charset="0"/>
              </a:rPr>
              <a:t>level</a:t>
            </a:r>
            <a:endParaRPr lang="sv-SE" sz="979" dirty="0">
              <a:solidFill>
                <a:srgbClr val="515560"/>
              </a:solidFill>
              <a:latin typeface="arial" panose="020B0604020202020204" pitchFamily="34" charset="0"/>
            </a:endParaRPr>
          </a:p>
          <a:p>
            <a:pPr lvl="1">
              <a:buFont typeface="Arial" panose="020B0604020202020204" pitchFamily="34" charset="0"/>
              <a:buChar char="•"/>
            </a:pPr>
            <a:r>
              <a:rPr lang="sv-SE" sz="979" dirty="0">
                <a:solidFill>
                  <a:srgbClr val="515560"/>
                </a:solidFill>
                <a:latin typeface="arial" panose="020B0604020202020204" pitchFamily="34" charset="0"/>
              </a:rPr>
              <a:t>get </a:t>
            </a:r>
            <a:r>
              <a:rPr lang="sv-SE" sz="979" dirty="0" err="1">
                <a:solidFill>
                  <a:srgbClr val="515560"/>
                </a:solidFill>
                <a:latin typeface="arial" panose="020B0604020202020204" pitchFamily="34" charset="0"/>
              </a:rPr>
              <a:t>technical</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details</a:t>
            </a:r>
            <a:r>
              <a:rPr lang="sv-SE" sz="979" dirty="0">
                <a:solidFill>
                  <a:srgbClr val="515560"/>
                </a:solidFill>
                <a:latin typeface="arial" panose="020B0604020202020204" pitchFamily="34" charset="0"/>
              </a:rPr>
              <a:t> right by </a:t>
            </a:r>
            <a:r>
              <a:rPr lang="sv-SE" sz="979" dirty="0" err="1">
                <a:solidFill>
                  <a:srgbClr val="515560"/>
                </a:solidFill>
                <a:latin typeface="arial" panose="020B0604020202020204" pitchFamily="34" charset="0"/>
              </a:rPr>
              <a:t>consulting</a:t>
            </a:r>
            <a:r>
              <a:rPr lang="sv-SE" sz="979" dirty="0">
                <a:solidFill>
                  <a:srgbClr val="515560"/>
                </a:solidFill>
                <a:latin typeface="arial" panose="020B0604020202020204" pitchFamily="34" charset="0"/>
              </a:rPr>
              <a:t> experts and the public</a:t>
            </a:r>
          </a:p>
          <a:p>
            <a:pPr algn="l"/>
            <a:endParaRPr lang="sv-SE" b="1" i="0" u="none" strike="noStrike" dirty="0">
              <a:solidFill>
                <a:srgbClr val="262B38"/>
              </a:solidFill>
              <a:effectLst/>
              <a:latin typeface="arial" panose="020B0604020202020204" pitchFamily="34" charset="0"/>
            </a:endParaRPr>
          </a:p>
          <a:p>
            <a:pPr algn="l"/>
            <a:r>
              <a:rPr lang="sv-SE" b="1" i="0" u="none" strike="noStrike" dirty="0" err="1">
                <a:solidFill>
                  <a:srgbClr val="262B38"/>
                </a:solidFill>
                <a:effectLst/>
                <a:latin typeface="arial" panose="020B0604020202020204" pitchFamily="34" charset="0"/>
              </a:rPr>
              <a:t>Manages</a:t>
            </a:r>
            <a:r>
              <a:rPr lang="sv-SE" b="1" i="0" u="none" strike="noStrike" dirty="0">
                <a:solidFill>
                  <a:srgbClr val="262B38"/>
                </a:solidFill>
                <a:effectLst/>
                <a:latin typeface="arial" panose="020B0604020202020204" pitchFamily="34" charset="0"/>
              </a:rPr>
              <a:t> EU </a:t>
            </a:r>
            <a:r>
              <a:rPr lang="sv-SE" b="1" i="0" u="none" strike="noStrike" dirty="0" err="1">
                <a:solidFill>
                  <a:srgbClr val="262B38"/>
                </a:solidFill>
                <a:effectLst/>
                <a:latin typeface="arial" panose="020B0604020202020204" pitchFamily="34" charset="0"/>
              </a:rPr>
              <a:t>policies</a:t>
            </a:r>
            <a:r>
              <a:rPr lang="sv-SE" b="1" i="0" u="none" strike="noStrike" dirty="0">
                <a:solidFill>
                  <a:srgbClr val="262B38"/>
                </a:solidFill>
                <a:effectLst/>
                <a:latin typeface="arial" panose="020B0604020202020204" pitchFamily="34" charset="0"/>
              </a:rPr>
              <a:t> &amp; </a:t>
            </a:r>
            <a:r>
              <a:rPr lang="sv-SE" b="1" i="0" u="none" strike="noStrike" dirty="0" err="1">
                <a:solidFill>
                  <a:srgbClr val="262B38"/>
                </a:solidFill>
                <a:effectLst/>
                <a:latin typeface="arial" panose="020B0604020202020204" pitchFamily="34" charset="0"/>
              </a:rPr>
              <a:t>allocates</a:t>
            </a:r>
            <a:r>
              <a:rPr lang="sv-SE" b="1" i="0" u="none" strike="noStrike" dirty="0">
                <a:solidFill>
                  <a:srgbClr val="262B38"/>
                </a:solidFill>
                <a:effectLst/>
                <a:latin typeface="arial" panose="020B0604020202020204" pitchFamily="34" charset="0"/>
              </a:rPr>
              <a:t> EU </a:t>
            </a:r>
            <a:r>
              <a:rPr lang="sv-SE" b="1" i="0" u="none" strike="noStrike" dirty="0" err="1">
                <a:solidFill>
                  <a:srgbClr val="262B38"/>
                </a:solidFill>
                <a:effectLst/>
                <a:latin typeface="arial" panose="020B0604020202020204" pitchFamily="34" charset="0"/>
              </a:rPr>
              <a:t>funding</a:t>
            </a:r>
            <a:endParaRPr lang="sv-SE" b="1" i="0" u="none" strike="noStrike" dirty="0">
              <a:solidFill>
                <a:srgbClr val="262B38"/>
              </a:solidFill>
              <a:effectLst/>
              <a:latin typeface="arial" panose="020B0604020202020204" pitchFamily="34" charset="0"/>
            </a:endParaRPr>
          </a:p>
          <a:p>
            <a:pPr lvl="1">
              <a:buFont typeface="Arial" panose="020B0604020202020204" pitchFamily="34" charset="0"/>
              <a:buChar char="•"/>
            </a:pPr>
            <a:r>
              <a:rPr lang="sv-SE" sz="979" dirty="0">
                <a:solidFill>
                  <a:srgbClr val="515560"/>
                </a:solidFill>
                <a:latin typeface="arial" panose="020B0604020202020204" pitchFamily="34" charset="0"/>
              </a:rPr>
              <a:t>sets EU </a:t>
            </a:r>
            <a:r>
              <a:rPr lang="sv-SE" sz="979" dirty="0" err="1">
                <a:solidFill>
                  <a:srgbClr val="515560"/>
                </a:solidFill>
                <a:latin typeface="arial" panose="020B0604020202020204" pitchFamily="34" charset="0"/>
              </a:rPr>
              <a:t>spending</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priorities</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together</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with</a:t>
            </a:r>
            <a:r>
              <a:rPr lang="sv-SE" sz="979" dirty="0">
                <a:solidFill>
                  <a:srgbClr val="515560"/>
                </a:solidFill>
                <a:latin typeface="arial" panose="020B0604020202020204" pitchFamily="34" charset="0"/>
              </a:rPr>
              <a:t> the Council and </a:t>
            </a:r>
            <a:r>
              <a:rPr lang="sv-SE" sz="979" dirty="0" err="1">
                <a:solidFill>
                  <a:srgbClr val="515560"/>
                </a:solidFill>
                <a:latin typeface="arial" panose="020B0604020202020204" pitchFamily="34" charset="0"/>
              </a:rPr>
              <a:t>Parliament</a:t>
            </a:r>
            <a:endParaRPr lang="sv-SE" sz="979" dirty="0">
              <a:solidFill>
                <a:srgbClr val="515560"/>
              </a:solidFill>
              <a:latin typeface="arial" panose="020B0604020202020204" pitchFamily="34" charset="0"/>
            </a:endParaRPr>
          </a:p>
          <a:p>
            <a:pPr lvl="1">
              <a:buFont typeface="Arial" panose="020B0604020202020204" pitchFamily="34" charset="0"/>
              <a:buChar char="•"/>
            </a:pPr>
            <a:r>
              <a:rPr lang="sv-SE" sz="979" dirty="0" err="1">
                <a:solidFill>
                  <a:srgbClr val="515560"/>
                </a:solidFill>
                <a:latin typeface="arial" panose="020B0604020202020204" pitchFamily="34" charset="0"/>
              </a:rPr>
              <a:t>draws</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up</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annual</a:t>
            </a:r>
            <a:r>
              <a:rPr lang="sv-SE" sz="979" dirty="0">
                <a:solidFill>
                  <a:srgbClr val="515560"/>
                </a:solidFill>
                <a:latin typeface="arial" panose="020B0604020202020204" pitchFamily="34" charset="0"/>
              </a:rPr>
              <a:t> budgets for </a:t>
            </a:r>
            <a:r>
              <a:rPr lang="sv-SE" sz="979" dirty="0" err="1">
                <a:solidFill>
                  <a:srgbClr val="515560"/>
                </a:solidFill>
                <a:latin typeface="arial" panose="020B0604020202020204" pitchFamily="34" charset="0"/>
              </a:rPr>
              <a:t>approval</a:t>
            </a:r>
            <a:r>
              <a:rPr lang="sv-SE" sz="979" dirty="0">
                <a:solidFill>
                  <a:srgbClr val="515560"/>
                </a:solidFill>
                <a:latin typeface="arial" panose="020B0604020202020204" pitchFamily="34" charset="0"/>
              </a:rPr>
              <a:t> by the </a:t>
            </a:r>
            <a:r>
              <a:rPr lang="sv-SE" sz="979" dirty="0" err="1">
                <a:solidFill>
                  <a:srgbClr val="515560"/>
                </a:solidFill>
                <a:latin typeface="arial" panose="020B0604020202020204" pitchFamily="34" charset="0"/>
              </a:rPr>
              <a:t>Parliament</a:t>
            </a:r>
            <a:r>
              <a:rPr lang="sv-SE" sz="979" dirty="0">
                <a:solidFill>
                  <a:srgbClr val="515560"/>
                </a:solidFill>
                <a:latin typeface="arial" panose="020B0604020202020204" pitchFamily="34" charset="0"/>
              </a:rPr>
              <a:t> and Council</a:t>
            </a:r>
          </a:p>
          <a:p>
            <a:pPr lvl="1">
              <a:buFont typeface="Arial" panose="020B0604020202020204" pitchFamily="34" charset="0"/>
              <a:buChar char="•"/>
            </a:pPr>
            <a:r>
              <a:rPr lang="sv-SE" sz="979" dirty="0">
                <a:solidFill>
                  <a:srgbClr val="515560"/>
                </a:solidFill>
                <a:latin typeface="arial" panose="020B0604020202020204" pitchFamily="34" charset="0"/>
              </a:rPr>
              <a:t>supervises </a:t>
            </a:r>
            <a:r>
              <a:rPr lang="sv-SE" sz="979" dirty="0" err="1">
                <a:solidFill>
                  <a:srgbClr val="515560"/>
                </a:solidFill>
                <a:latin typeface="arial" panose="020B0604020202020204" pitchFamily="34" charset="0"/>
              </a:rPr>
              <a:t>how</a:t>
            </a:r>
            <a:r>
              <a:rPr lang="sv-SE" sz="979" dirty="0">
                <a:solidFill>
                  <a:srgbClr val="515560"/>
                </a:solidFill>
                <a:latin typeface="arial" panose="020B0604020202020204" pitchFamily="34" charset="0"/>
              </a:rPr>
              <a:t> the </a:t>
            </a:r>
            <a:r>
              <a:rPr lang="sv-SE" sz="979" dirty="0" err="1">
                <a:solidFill>
                  <a:srgbClr val="515560"/>
                </a:solidFill>
                <a:latin typeface="arial" panose="020B0604020202020204" pitchFamily="34" charset="0"/>
              </a:rPr>
              <a:t>money</a:t>
            </a:r>
            <a:r>
              <a:rPr lang="sv-SE" sz="979" dirty="0">
                <a:solidFill>
                  <a:srgbClr val="515560"/>
                </a:solidFill>
                <a:latin typeface="arial" panose="020B0604020202020204" pitchFamily="34" charset="0"/>
              </a:rPr>
              <a:t> is </a:t>
            </a:r>
            <a:r>
              <a:rPr lang="sv-SE" sz="979" dirty="0" err="1">
                <a:solidFill>
                  <a:srgbClr val="515560"/>
                </a:solidFill>
                <a:latin typeface="arial" panose="020B0604020202020204" pitchFamily="34" charset="0"/>
              </a:rPr>
              <a:t>spent</a:t>
            </a:r>
            <a:r>
              <a:rPr lang="sv-SE" sz="979" dirty="0">
                <a:solidFill>
                  <a:srgbClr val="515560"/>
                </a:solidFill>
                <a:latin typeface="arial" panose="020B0604020202020204" pitchFamily="34" charset="0"/>
              </a:rPr>
              <a:t>, under </a:t>
            </a:r>
            <a:r>
              <a:rPr lang="sv-SE" sz="979" dirty="0" err="1">
                <a:solidFill>
                  <a:srgbClr val="515560"/>
                </a:solidFill>
                <a:latin typeface="arial" panose="020B0604020202020204" pitchFamily="34" charset="0"/>
              </a:rPr>
              <a:t>scrutiny</a:t>
            </a:r>
            <a:r>
              <a:rPr lang="sv-SE" sz="979" dirty="0">
                <a:solidFill>
                  <a:srgbClr val="515560"/>
                </a:solidFill>
                <a:latin typeface="arial" panose="020B0604020202020204" pitchFamily="34" charset="0"/>
              </a:rPr>
              <a:t> by the </a:t>
            </a:r>
            <a:r>
              <a:rPr lang="sv-SE" sz="979" u="sng" dirty="0">
                <a:solidFill>
                  <a:srgbClr val="510DCD"/>
                </a:solidFill>
                <a:latin typeface="arial" panose="020B0604020202020204" pitchFamily="34" charset="0"/>
                <a:hlinkClick r:id="rId2"/>
              </a:rPr>
              <a:t>Court of Auditors</a:t>
            </a:r>
            <a:endParaRPr lang="sv-SE" sz="979" dirty="0">
              <a:solidFill>
                <a:srgbClr val="515560"/>
              </a:solidFill>
              <a:latin typeface="arial" panose="020B0604020202020204" pitchFamily="34" charset="0"/>
            </a:endParaRPr>
          </a:p>
          <a:p>
            <a:pPr algn="l"/>
            <a:endParaRPr lang="sv-SE" b="1" i="0" u="none" strike="noStrike" dirty="0">
              <a:solidFill>
                <a:srgbClr val="262B38"/>
              </a:solidFill>
              <a:effectLst/>
              <a:latin typeface="arial" panose="020B0604020202020204" pitchFamily="34" charset="0"/>
            </a:endParaRPr>
          </a:p>
          <a:p>
            <a:pPr algn="l"/>
            <a:r>
              <a:rPr lang="sv-SE" b="1" i="0" u="none" strike="noStrike" dirty="0" err="1">
                <a:solidFill>
                  <a:srgbClr val="262B38"/>
                </a:solidFill>
                <a:effectLst/>
                <a:latin typeface="arial" panose="020B0604020202020204" pitchFamily="34" charset="0"/>
              </a:rPr>
              <a:t>Enforces</a:t>
            </a:r>
            <a:r>
              <a:rPr lang="sv-SE" b="1" i="0" u="none" strike="noStrike" dirty="0">
                <a:solidFill>
                  <a:srgbClr val="262B38"/>
                </a:solidFill>
                <a:effectLst/>
                <a:latin typeface="arial" panose="020B0604020202020204" pitchFamily="34" charset="0"/>
              </a:rPr>
              <a:t> EU </a:t>
            </a:r>
            <a:r>
              <a:rPr lang="sv-SE" b="1" i="0" u="none" strike="noStrike" dirty="0" err="1">
                <a:solidFill>
                  <a:srgbClr val="262B38"/>
                </a:solidFill>
                <a:effectLst/>
                <a:latin typeface="arial" panose="020B0604020202020204" pitchFamily="34" charset="0"/>
              </a:rPr>
              <a:t>law</a:t>
            </a:r>
            <a:endParaRPr lang="sv-SE" b="1" i="0" u="none" strike="noStrike" dirty="0">
              <a:solidFill>
                <a:srgbClr val="262B38"/>
              </a:solidFill>
              <a:effectLst/>
              <a:latin typeface="arial" panose="020B0604020202020204" pitchFamily="34" charset="0"/>
            </a:endParaRPr>
          </a:p>
          <a:p>
            <a:pPr lvl="1">
              <a:buFont typeface="Arial" panose="020B0604020202020204" pitchFamily="34" charset="0"/>
              <a:buChar char="•"/>
            </a:pPr>
            <a:r>
              <a:rPr lang="sv-SE" sz="979" dirty="0" err="1">
                <a:solidFill>
                  <a:srgbClr val="515560"/>
                </a:solidFill>
                <a:latin typeface="arial" panose="020B0604020202020204" pitchFamily="34" charset="0"/>
              </a:rPr>
              <a:t>together</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with</a:t>
            </a:r>
            <a:r>
              <a:rPr lang="sv-SE" sz="979" dirty="0">
                <a:solidFill>
                  <a:srgbClr val="515560"/>
                </a:solidFill>
                <a:latin typeface="arial" panose="020B0604020202020204" pitchFamily="34" charset="0"/>
              </a:rPr>
              <a:t> the Court </a:t>
            </a:r>
            <a:r>
              <a:rPr lang="sv-SE" sz="979" dirty="0" err="1">
                <a:solidFill>
                  <a:srgbClr val="515560"/>
                </a:solidFill>
                <a:latin typeface="arial" panose="020B0604020202020204" pitchFamily="34" charset="0"/>
              </a:rPr>
              <a:t>of</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Justice</a:t>
            </a:r>
            <a:r>
              <a:rPr lang="sv-SE" sz="979" dirty="0">
                <a:solidFill>
                  <a:srgbClr val="515560"/>
                </a:solidFill>
                <a:latin typeface="arial" panose="020B0604020202020204" pitchFamily="34" charset="0"/>
              </a:rPr>
              <a:t>, </a:t>
            </a:r>
          </a:p>
          <a:p>
            <a:pPr lvl="1">
              <a:buFont typeface="Arial" panose="020B0604020202020204" pitchFamily="34" charset="0"/>
              <a:buChar char="•"/>
            </a:pPr>
            <a:r>
              <a:rPr lang="sv-SE" sz="979" dirty="0" err="1">
                <a:solidFill>
                  <a:srgbClr val="515560"/>
                </a:solidFill>
                <a:latin typeface="arial" panose="020B0604020202020204" pitchFamily="34" charset="0"/>
              </a:rPr>
              <a:t>ensures</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that</a:t>
            </a:r>
            <a:r>
              <a:rPr lang="sv-SE" sz="979" dirty="0">
                <a:solidFill>
                  <a:srgbClr val="515560"/>
                </a:solidFill>
                <a:latin typeface="arial" panose="020B0604020202020204" pitchFamily="34" charset="0"/>
              </a:rPr>
              <a:t> EU </a:t>
            </a:r>
            <a:r>
              <a:rPr lang="sv-SE" sz="979" dirty="0" err="1">
                <a:solidFill>
                  <a:srgbClr val="515560"/>
                </a:solidFill>
                <a:latin typeface="arial" panose="020B0604020202020204" pitchFamily="34" charset="0"/>
              </a:rPr>
              <a:t>law</a:t>
            </a:r>
            <a:r>
              <a:rPr lang="sv-SE" sz="979" dirty="0">
                <a:solidFill>
                  <a:srgbClr val="515560"/>
                </a:solidFill>
                <a:latin typeface="arial" panose="020B0604020202020204" pitchFamily="34" charset="0"/>
              </a:rPr>
              <a:t> is </a:t>
            </a:r>
            <a:r>
              <a:rPr lang="sv-SE" sz="979" dirty="0" err="1">
                <a:solidFill>
                  <a:srgbClr val="515560"/>
                </a:solidFill>
                <a:latin typeface="arial" panose="020B0604020202020204" pitchFamily="34" charset="0"/>
              </a:rPr>
              <a:t>properly</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applied</a:t>
            </a:r>
            <a:r>
              <a:rPr lang="sv-SE" sz="979" dirty="0">
                <a:solidFill>
                  <a:srgbClr val="515560"/>
                </a:solidFill>
                <a:latin typeface="arial" panose="020B0604020202020204" pitchFamily="34" charset="0"/>
              </a:rPr>
              <a:t> in all the </a:t>
            </a:r>
            <a:r>
              <a:rPr lang="sv-SE" sz="979" dirty="0" err="1">
                <a:solidFill>
                  <a:srgbClr val="515560"/>
                </a:solidFill>
                <a:latin typeface="arial" panose="020B0604020202020204" pitchFamily="34" charset="0"/>
              </a:rPr>
              <a:t>member</a:t>
            </a:r>
            <a:r>
              <a:rPr lang="sv-SE" sz="979" dirty="0">
                <a:solidFill>
                  <a:srgbClr val="515560"/>
                </a:solidFill>
                <a:latin typeface="arial" panose="020B0604020202020204" pitchFamily="34" charset="0"/>
              </a:rPr>
              <a:t> </a:t>
            </a:r>
            <a:r>
              <a:rPr lang="sv-SE" sz="979" dirty="0" err="1">
                <a:solidFill>
                  <a:srgbClr val="515560"/>
                </a:solidFill>
                <a:latin typeface="arial" panose="020B0604020202020204" pitchFamily="34" charset="0"/>
              </a:rPr>
              <a:t>countries</a:t>
            </a:r>
            <a:endParaRPr lang="sv-SE" sz="979" dirty="0">
              <a:solidFill>
                <a:srgbClr val="515560"/>
              </a:solidFill>
              <a:latin typeface="arial" panose="020B0604020202020204" pitchFamily="34" charset="0"/>
            </a:endParaRPr>
          </a:p>
          <a:p>
            <a:pPr algn="l"/>
            <a:endParaRPr lang="sv-SE" b="0" i="0" u="none" strike="noStrike" dirty="0">
              <a:solidFill>
                <a:srgbClr val="262B38"/>
              </a:solidFill>
              <a:effectLst/>
              <a:latin typeface="arial" panose="020B0604020202020204" pitchFamily="34" charset="0"/>
            </a:endParaRPr>
          </a:p>
          <a:p>
            <a:pPr algn="l"/>
            <a:r>
              <a:rPr lang="sv-SE" b="0" i="0" u="none" strike="noStrike" dirty="0" err="1">
                <a:solidFill>
                  <a:srgbClr val="262B38"/>
                </a:solidFill>
                <a:effectLst/>
                <a:latin typeface="arial" panose="020B0604020202020204" pitchFamily="34" charset="0"/>
              </a:rPr>
              <a:t>Represents</a:t>
            </a:r>
            <a:r>
              <a:rPr lang="sv-SE" b="0" i="0" u="none" strike="noStrike" dirty="0">
                <a:solidFill>
                  <a:srgbClr val="262B38"/>
                </a:solidFill>
                <a:effectLst/>
                <a:latin typeface="arial" panose="020B0604020202020204" pitchFamily="34" charset="0"/>
              </a:rPr>
              <a:t> the EU </a:t>
            </a:r>
            <a:r>
              <a:rPr lang="sv-SE" b="0" i="0" u="none" strike="noStrike" dirty="0" err="1">
                <a:solidFill>
                  <a:srgbClr val="262B38"/>
                </a:solidFill>
                <a:effectLst/>
                <a:latin typeface="arial" panose="020B0604020202020204" pitchFamily="34" charset="0"/>
              </a:rPr>
              <a:t>internationally</a:t>
            </a:r>
            <a:endParaRPr lang="sv-SE" b="0" i="0" u="none" strike="noStrike" dirty="0">
              <a:solidFill>
                <a:srgbClr val="262B38"/>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speaks</a:t>
            </a:r>
            <a:r>
              <a:rPr lang="sv-SE" b="0" i="0" u="none" strike="noStrike" dirty="0">
                <a:solidFill>
                  <a:srgbClr val="515560"/>
                </a:solidFill>
                <a:effectLst/>
                <a:latin typeface="arial" panose="020B0604020202020204" pitchFamily="34" charset="0"/>
              </a:rPr>
              <a:t> on </a:t>
            </a:r>
            <a:r>
              <a:rPr lang="sv-SE" b="0" i="0" u="none" strike="noStrike" dirty="0" err="1">
                <a:solidFill>
                  <a:srgbClr val="515560"/>
                </a:solidFill>
                <a:effectLst/>
                <a:latin typeface="arial" panose="020B0604020202020204" pitchFamily="34" charset="0"/>
              </a:rPr>
              <a:t>behalf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all EU </a:t>
            </a:r>
            <a:r>
              <a:rPr lang="sv-SE" b="0" i="0" u="none" strike="noStrike" dirty="0" err="1">
                <a:solidFill>
                  <a:srgbClr val="515560"/>
                </a:solidFill>
                <a:effectLst/>
                <a:latin typeface="arial" panose="020B0604020202020204" pitchFamily="34" charset="0"/>
              </a:rPr>
              <a:t>countries</a:t>
            </a:r>
            <a:r>
              <a:rPr lang="sv-SE" b="0" i="0" u="none" strike="noStrike" dirty="0">
                <a:solidFill>
                  <a:srgbClr val="515560"/>
                </a:solidFill>
                <a:effectLst/>
                <a:latin typeface="arial" panose="020B0604020202020204" pitchFamily="34" charset="0"/>
              </a:rPr>
              <a:t> in international </a:t>
            </a:r>
            <a:r>
              <a:rPr lang="sv-SE" b="0" i="0" u="none" strike="noStrike" dirty="0" err="1">
                <a:solidFill>
                  <a:srgbClr val="515560"/>
                </a:solidFill>
                <a:effectLst/>
                <a:latin typeface="arial" panose="020B0604020202020204" pitchFamily="34" charset="0"/>
              </a:rPr>
              <a:t>bodies</a:t>
            </a:r>
            <a:r>
              <a:rPr lang="sv-SE" b="0" i="0" u="none" strike="noStrike" dirty="0">
                <a:solidFill>
                  <a:srgbClr val="515560"/>
                </a:solidFill>
                <a:effectLst/>
                <a:latin typeface="arial" panose="020B0604020202020204" pitchFamily="34" charset="0"/>
              </a:rPr>
              <a:t>, in </a:t>
            </a:r>
            <a:r>
              <a:rPr lang="sv-SE" b="0" i="0" u="none" strike="noStrike" dirty="0" err="1">
                <a:solidFill>
                  <a:srgbClr val="515560"/>
                </a:solidFill>
                <a:effectLst/>
                <a:latin typeface="arial" panose="020B0604020202020204" pitchFamily="34" charset="0"/>
              </a:rPr>
              <a:t>particular</a:t>
            </a:r>
            <a:r>
              <a:rPr lang="sv-SE" b="0" i="0" u="none" strike="noStrike" dirty="0">
                <a:solidFill>
                  <a:srgbClr val="515560"/>
                </a:solidFill>
                <a:effectLst/>
                <a:latin typeface="arial" panose="020B0604020202020204" pitchFamily="34" charset="0"/>
              </a:rPr>
              <a:t> in areas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trade</a:t>
            </a:r>
            <a:r>
              <a:rPr lang="sv-SE" b="0" i="0" u="none" strike="noStrike" dirty="0">
                <a:solidFill>
                  <a:srgbClr val="515560"/>
                </a:solidFill>
                <a:effectLst/>
                <a:latin typeface="arial" panose="020B0604020202020204" pitchFamily="34" charset="0"/>
              </a:rPr>
              <a:t> policy and </a:t>
            </a:r>
            <a:r>
              <a:rPr lang="sv-SE" b="0" i="0" u="none" strike="noStrike" dirty="0" err="1">
                <a:solidFill>
                  <a:srgbClr val="515560"/>
                </a:solidFill>
                <a:effectLst/>
                <a:latin typeface="arial" panose="020B0604020202020204" pitchFamily="34" charset="0"/>
              </a:rPr>
              <a:t>humanitarian</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aid</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negotiates</a:t>
            </a:r>
            <a:r>
              <a:rPr lang="sv-SE" b="0" i="0" u="none" strike="noStrike" dirty="0">
                <a:solidFill>
                  <a:srgbClr val="515560"/>
                </a:solidFill>
                <a:effectLst/>
                <a:latin typeface="arial" panose="020B0604020202020204" pitchFamily="34" charset="0"/>
              </a:rPr>
              <a:t> international </a:t>
            </a:r>
            <a:r>
              <a:rPr lang="sv-SE" b="0" i="0" u="none" strike="noStrike" dirty="0" err="1">
                <a:solidFill>
                  <a:srgbClr val="515560"/>
                </a:solidFill>
                <a:effectLst/>
                <a:latin typeface="arial" panose="020B0604020202020204" pitchFamily="34" charset="0"/>
              </a:rPr>
              <a:t>agreements</a:t>
            </a:r>
            <a:r>
              <a:rPr lang="sv-SE" b="0" i="0" u="none" strike="noStrike" dirty="0">
                <a:solidFill>
                  <a:srgbClr val="515560"/>
                </a:solidFill>
                <a:effectLst/>
                <a:latin typeface="arial" panose="020B0604020202020204" pitchFamily="34" charset="0"/>
              </a:rPr>
              <a:t> for the EU</a:t>
            </a:r>
          </a:p>
          <a:p>
            <a:pPr marL="0" indent="0">
              <a:buNone/>
            </a:pPr>
            <a:br>
              <a:rPr lang="sv-SE" dirty="0"/>
            </a:br>
            <a:endParaRPr lang="sv-SE" dirty="0"/>
          </a:p>
        </p:txBody>
      </p:sp>
      <p:sp>
        <p:nvSpPr>
          <p:cNvPr id="6" name="Rubrik 3">
            <a:extLst>
              <a:ext uri="{FF2B5EF4-FFF2-40B4-BE49-F238E27FC236}">
                <a16:creationId xmlns:a16="http://schemas.microsoft.com/office/drawing/2014/main" id="{81331F21-3E49-86B5-06F9-A64DBC9EFF29}"/>
              </a:ext>
            </a:extLst>
          </p:cNvPr>
          <p:cNvSpPr>
            <a:spLocks noGrp="1"/>
          </p:cNvSpPr>
          <p:nvPr>
            <p:ph type="title"/>
          </p:nvPr>
        </p:nvSpPr>
        <p:spPr>
          <a:xfrm>
            <a:off x="896709" y="1209260"/>
            <a:ext cx="8043327" cy="717322"/>
          </a:xfrm>
        </p:spPr>
        <p:txBody>
          <a:bodyPr/>
          <a:lstStyle/>
          <a:p>
            <a:pPr algn="ctr"/>
            <a:r>
              <a:rPr lang="sv-SE" sz="2610" dirty="0" err="1"/>
              <a:t>European</a:t>
            </a:r>
            <a:r>
              <a:rPr lang="sv-SE" sz="2610" dirty="0"/>
              <a:t> Commission</a:t>
            </a:r>
            <a:br>
              <a:rPr lang="sv-SE" dirty="0"/>
            </a:br>
            <a:r>
              <a:rPr lang="sv-SE" sz="1142" dirty="0">
                <a:solidFill>
                  <a:srgbClr val="0070C0"/>
                </a:solidFill>
                <a:hlinkClick r:id="rId3">
                  <a:extLst>
                    <a:ext uri="{A12FA001-AC4F-418D-AE19-62706E023703}">
                      <ahyp:hlinkClr xmlns:ahyp="http://schemas.microsoft.com/office/drawing/2018/hyperlinkcolor" val="tx"/>
                    </a:ext>
                  </a:extLst>
                </a:hlinkClick>
              </a:rPr>
              <a:t>https://european-union.europa.eu/institutions-law-budget/institutions-and-bodies/search-all-eu-institutions-and-bodies/european-commission_en</a:t>
            </a:r>
            <a:endParaRPr lang="sv-SE" sz="1142" b="0" dirty="0">
              <a:solidFill>
                <a:srgbClr val="0070C0"/>
              </a:solidFill>
            </a:endParaRPr>
          </a:p>
        </p:txBody>
      </p:sp>
    </p:spTree>
    <p:extLst>
      <p:ext uri="{BB962C8B-B14F-4D97-AF65-F5344CB8AC3E}">
        <p14:creationId xmlns:p14="http://schemas.microsoft.com/office/powerpoint/2010/main" val="414647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A949DE8-ABF8-0F5C-1B16-1D4C367D65DF}"/>
              </a:ext>
            </a:extLst>
          </p:cNvPr>
          <p:cNvSpPr>
            <a:spLocks noGrp="1"/>
          </p:cNvSpPr>
          <p:nvPr>
            <p:ph type="body" sz="quarter" idx="11"/>
          </p:nvPr>
        </p:nvSpPr>
        <p:spPr/>
        <p:txBody>
          <a:bodyPr/>
          <a:lstStyle/>
          <a:p>
            <a:endParaRPr lang="sv-SE"/>
          </a:p>
        </p:txBody>
      </p:sp>
      <p:sp>
        <p:nvSpPr>
          <p:cNvPr id="3" name="Platshållare för bild 2">
            <a:extLst>
              <a:ext uri="{FF2B5EF4-FFF2-40B4-BE49-F238E27FC236}">
                <a16:creationId xmlns:a16="http://schemas.microsoft.com/office/drawing/2014/main" id="{B453A365-1143-1403-42C1-459EF282FEC2}"/>
              </a:ext>
            </a:extLst>
          </p:cNvPr>
          <p:cNvSpPr>
            <a:spLocks noGrp="1"/>
          </p:cNvSpPr>
          <p:nvPr>
            <p:ph type="pic" sz="quarter" idx="10"/>
          </p:nvPr>
        </p:nvSpPr>
        <p:spPr/>
      </p:sp>
      <p:sp>
        <p:nvSpPr>
          <p:cNvPr id="4" name="Rubrik 3">
            <a:extLst>
              <a:ext uri="{FF2B5EF4-FFF2-40B4-BE49-F238E27FC236}">
                <a16:creationId xmlns:a16="http://schemas.microsoft.com/office/drawing/2014/main" id="{6DE2D7B2-C6A0-2361-4E76-427E951AC1CC}"/>
              </a:ext>
            </a:extLst>
          </p:cNvPr>
          <p:cNvSpPr>
            <a:spLocks noGrp="1"/>
          </p:cNvSpPr>
          <p:nvPr>
            <p:ph type="title"/>
          </p:nvPr>
        </p:nvSpPr>
        <p:spPr>
          <a:xfrm>
            <a:off x="626988" y="1415193"/>
            <a:ext cx="8044417" cy="717911"/>
          </a:xfrm>
        </p:spPr>
        <p:txBody>
          <a:bodyPr/>
          <a:lstStyle/>
          <a:p>
            <a:pPr algn="ctr"/>
            <a:r>
              <a:rPr lang="sv-SE" sz="2610" dirty="0" err="1"/>
              <a:t>European</a:t>
            </a:r>
            <a:r>
              <a:rPr lang="sv-SE" sz="2610" dirty="0"/>
              <a:t> Commission</a:t>
            </a:r>
            <a:br>
              <a:rPr lang="sv-SE" sz="2610" dirty="0"/>
            </a:br>
            <a:br>
              <a:rPr lang="sv-SE" dirty="0"/>
            </a:br>
            <a:r>
              <a:rPr lang="sv-SE" b="0" dirty="0" err="1"/>
              <a:t>Composition</a:t>
            </a:r>
            <a:r>
              <a:rPr lang="sv-SE" b="0" dirty="0"/>
              <a:t>:</a:t>
            </a:r>
          </a:p>
        </p:txBody>
      </p:sp>
      <p:sp>
        <p:nvSpPr>
          <p:cNvPr id="5" name="Platshållare för innehåll 4">
            <a:extLst>
              <a:ext uri="{FF2B5EF4-FFF2-40B4-BE49-F238E27FC236}">
                <a16:creationId xmlns:a16="http://schemas.microsoft.com/office/drawing/2014/main" id="{6B265C8C-D9B7-D4B8-C727-4C204B9382E8}"/>
              </a:ext>
            </a:extLst>
          </p:cNvPr>
          <p:cNvSpPr>
            <a:spLocks noGrp="1"/>
          </p:cNvSpPr>
          <p:nvPr>
            <p:ph idx="1"/>
          </p:nvPr>
        </p:nvSpPr>
        <p:spPr/>
        <p:txBody>
          <a:bodyPr/>
          <a:lstStyle/>
          <a:p>
            <a:pPr algn="l"/>
            <a:r>
              <a:rPr lang="sv-SE" b="1" i="0" u="none" strike="noStrike" dirty="0" err="1">
                <a:solidFill>
                  <a:srgbClr val="515560"/>
                </a:solidFill>
                <a:effectLst/>
                <a:latin typeface="arial" panose="020B0604020202020204" pitchFamily="34" charset="0"/>
              </a:rPr>
              <a:t>Political</a:t>
            </a:r>
            <a:r>
              <a:rPr lang="sv-SE" b="1"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leadership</a:t>
            </a:r>
            <a:r>
              <a:rPr lang="sv-SE" b="0" i="0" u="none" strike="noStrike" dirty="0">
                <a:solidFill>
                  <a:srgbClr val="515560"/>
                </a:solidFill>
                <a:effectLst/>
                <a:latin typeface="arial" panose="020B0604020202020204" pitchFamily="34" charset="0"/>
              </a:rPr>
              <a:t> is </a:t>
            </a:r>
            <a:r>
              <a:rPr lang="sv-SE" b="0" i="0" u="none" strike="noStrike" dirty="0" err="1">
                <a:solidFill>
                  <a:srgbClr val="515560"/>
                </a:solidFill>
                <a:effectLst/>
                <a:latin typeface="arial" panose="020B0604020202020204" pitchFamily="34" charset="0"/>
              </a:rPr>
              <a:t>provided</a:t>
            </a:r>
            <a:r>
              <a:rPr lang="sv-SE" b="0" i="0" u="none" strike="noStrike" dirty="0">
                <a:solidFill>
                  <a:srgbClr val="515560"/>
                </a:solidFill>
                <a:effectLst/>
                <a:latin typeface="arial" panose="020B0604020202020204" pitchFamily="34" charset="0"/>
              </a:rPr>
              <a:t> by a team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t>
            </a:r>
            <a:r>
              <a:rPr lang="sv-SE" b="0" i="0" u="sng" strike="noStrike" dirty="0">
                <a:solidFill>
                  <a:srgbClr val="510DCD"/>
                </a:solidFill>
                <a:effectLst/>
                <a:latin typeface="arial" panose="020B0604020202020204" pitchFamily="34" charset="0"/>
                <a:hlinkClick r:id="rId2"/>
              </a:rPr>
              <a:t>27 Commissioners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one</a:t>
            </a:r>
            <a:r>
              <a:rPr lang="sv-SE" b="0" i="0" u="none" strike="noStrike" dirty="0">
                <a:solidFill>
                  <a:srgbClr val="515560"/>
                </a:solidFill>
                <a:effectLst/>
                <a:latin typeface="arial" panose="020B0604020202020204" pitchFamily="34" charset="0"/>
              </a:rPr>
              <a:t> from </a:t>
            </a:r>
            <a:r>
              <a:rPr lang="sv-SE" b="0" i="0" u="none" strike="noStrike" dirty="0" err="1">
                <a:solidFill>
                  <a:srgbClr val="515560"/>
                </a:solidFill>
                <a:effectLst/>
                <a:latin typeface="arial" panose="020B0604020202020204" pitchFamily="34" charset="0"/>
              </a:rPr>
              <a:t>each</a:t>
            </a:r>
            <a:r>
              <a:rPr lang="sv-SE" b="0" i="0" u="none" strike="noStrike" dirty="0">
                <a:solidFill>
                  <a:srgbClr val="515560"/>
                </a:solidFill>
                <a:effectLst/>
                <a:latin typeface="arial" panose="020B0604020202020204" pitchFamily="34" charset="0"/>
              </a:rPr>
              <a:t> EU country) – led by the </a:t>
            </a:r>
            <a:r>
              <a:rPr lang="sv-SE" b="0" i="0" u="sng" strike="noStrike" dirty="0">
                <a:solidFill>
                  <a:srgbClr val="510DCD"/>
                </a:solidFill>
                <a:effectLst/>
                <a:latin typeface="arial" panose="020B0604020202020204" pitchFamily="34" charset="0"/>
                <a:hlinkClick r:id="rId3"/>
              </a:rPr>
              <a:t>Commission President</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who</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decides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who</a:t>
            </a:r>
            <a:r>
              <a:rPr lang="sv-SE" b="0" i="0" u="none" strike="noStrike" dirty="0">
                <a:solidFill>
                  <a:srgbClr val="515560"/>
                </a:solidFill>
                <a:effectLst/>
                <a:latin typeface="arial" panose="020B0604020202020204" pitchFamily="34" charset="0"/>
              </a:rPr>
              <a:t> is </a:t>
            </a:r>
            <a:r>
              <a:rPr lang="sv-SE" b="0" i="0" u="none" strike="noStrike" dirty="0" err="1">
                <a:solidFill>
                  <a:srgbClr val="515560"/>
                </a:solidFill>
                <a:effectLst/>
                <a:latin typeface="arial" panose="020B0604020202020204" pitchFamily="34" charset="0"/>
              </a:rPr>
              <a:t>responsible</a:t>
            </a:r>
            <a:r>
              <a:rPr lang="sv-SE" b="0" i="0" u="none" strike="noStrike" dirty="0">
                <a:solidFill>
                  <a:srgbClr val="515560"/>
                </a:solidFill>
                <a:effectLst/>
                <a:latin typeface="arial" panose="020B0604020202020204" pitchFamily="34" charset="0"/>
              </a:rPr>
              <a:t> for </a:t>
            </a:r>
            <a:r>
              <a:rPr lang="sv-SE" b="0" i="0" u="none" strike="noStrike" dirty="0" err="1">
                <a:solidFill>
                  <a:srgbClr val="515560"/>
                </a:solidFill>
                <a:effectLst/>
                <a:latin typeface="arial" panose="020B0604020202020204" pitchFamily="34" charset="0"/>
              </a:rPr>
              <a:t>which</a:t>
            </a:r>
            <a:r>
              <a:rPr lang="sv-SE" b="0" i="0" u="none" strike="noStrike" dirty="0">
                <a:solidFill>
                  <a:srgbClr val="515560"/>
                </a:solidFill>
                <a:effectLst/>
                <a:latin typeface="arial" panose="020B0604020202020204" pitchFamily="34" charset="0"/>
              </a:rPr>
              <a:t> policy area.</a:t>
            </a:r>
          </a:p>
          <a:p>
            <a:pPr algn="l"/>
            <a:r>
              <a:rPr lang="sv-SE" b="0" i="0" u="none" strike="noStrike" dirty="0">
                <a:solidFill>
                  <a:srgbClr val="515560"/>
                </a:solidFill>
                <a:effectLst/>
                <a:latin typeface="arial" panose="020B0604020202020204" pitchFamily="34" charset="0"/>
              </a:rPr>
              <a:t>The College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Commissioners</a:t>
            </a:r>
            <a:r>
              <a:rPr lang="sv-SE" b="0" i="0" u="none" strike="noStrike" dirty="0">
                <a:solidFill>
                  <a:srgbClr val="515560"/>
                </a:solidFill>
                <a:effectLst/>
                <a:latin typeface="arial" panose="020B0604020202020204" pitchFamily="34" charset="0"/>
              </a:rPr>
              <a:t> is </a:t>
            </a:r>
            <a:r>
              <a:rPr lang="sv-SE" b="0" i="0" u="none" strike="noStrike" dirty="0" err="1">
                <a:solidFill>
                  <a:srgbClr val="515560"/>
                </a:solidFill>
                <a:effectLst/>
                <a:latin typeface="arial" panose="020B0604020202020204" pitchFamily="34" charset="0"/>
              </a:rPr>
              <a:t>composed</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the President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the Commission, </a:t>
            </a:r>
            <a:r>
              <a:rPr lang="sv-SE" b="0" i="0" u="none" strike="noStrike" dirty="0" err="1">
                <a:solidFill>
                  <a:srgbClr val="515560"/>
                </a:solidFill>
                <a:effectLst/>
                <a:latin typeface="arial" panose="020B0604020202020204" pitchFamily="34" charset="0"/>
              </a:rPr>
              <a:t>eight</a:t>
            </a:r>
            <a:r>
              <a:rPr lang="sv-SE" b="0" i="0" u="none" strike="noStrike" dirty="0">
                <a:solidFill>
                  <a:srgbClr val="515560"/>
                </a:solidFill>
                <a:effectLst/>
                <a:latin typeface="arial" panose="020B0604020202020204" pitchFamily="34" charset="0"/>
              </a:rPr>
              <a:t> Vice-Presidents, </a:t>
            </a:r>
            <a:r>
              <a:rPr lang="sv-SE" b="0" i="0" u="none" strike="noStrike" dirty="0" err="1">
                <a:solidFill>
                  <a:srgbClr val="515560"/>
                </a:solidFill>
                <a:effectLst/>
                <a:latin typeface="arial" panose="020B0604020202020204" pitchFamily="34" charset="0"/>
              </a:rPr>
              <a:t>including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three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Executive</a:t>
            </a:r>
            <a:r>
              <a:rPr lang="sv-SE" b="0" i="0" u="none" strike="noStrike" dirty="0">
                <a:solidFill>
                  <a:srgbClr val="515560"/>
                </a:solidFill>
                <a:effectLst/>
                <a:latin typeface="arial" panose="020B0604020202020204" pitchFamily="34" charset="0"/>
              </a:rPr>
              <a:t> Vice-Presidents, the </a:t>
            </a:r>
            <a:r>
              <a:rPr lang="sv-SE" b="0" i="0" u="none" strike="noStrike" dirty="0" err="1">
                <a:solidFill>
                  <a:srgbClr val="515560"/>
                </a:solidFill>
                <a:effectLst/>
                <a:latin typeface="arial" panose="020B0604020202020204" pitchFamily="34" charset="0"/>
              </a:rPr>
              <a:t>High</a:t>
            </a:r>
            <a:r>
              <a:rPr lang="sv-SE" b="0" i="0" u="none" strike="noStrike" dirty="0">
                <a:solidFill>
                  <a:srgbClr val="515560"/>
                </a:solidFill>
                <a:effectLst/>
                <a:latin typeface="arial" panose="020B0604020202020204" pitchFamily="34" charset="0"/>
              </a:rPr>
              <a:t> Representative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the Union for </a:t>
            </a:r>
            <a:r>
              <a:rPr lang="sv-SE" b="0" i="0" u="none" strike="noStrike" dirty="0" err="1">
                <a:solidFill>
                  <a:srgbClr val="515560"/>
                </a:solidFill>
                <a:effectLst/>
                <a:latin typeface="arial" panose="020B0604020202020204" pitchFamily="34" charset="0"/>
              </a:rPr>
              <a:t>Foreign</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Affairs</a:t>
            </a:r>
            <a:r>
              <a:rPr lang="sv-SE" b="0" i="0" u="none" strike="noStrike" dirty="0">
                <a:solidFill>
                  <a:srgbClr val="515560"/>
                </a:solidFill>
                <a:effectLst/>
                <a:latin typeface="arial" panose="020B0604020202020204" pitchFamily="34" charset="0"/>
              </a:rPr>
              <a:t> and </a:t>
            </a:r>
            <a:r>
              <a:rPr lang="sv-SE" b="0" i="0" u="none" strike="noStrike" dirty="0" err="1">
                <a:solidFill>
                  <a:srgbClr val="515560"/>
                </a:solidFill>
                <a:effectLst/>
                <a:latin typeface="arial" panose="020B0604020202020204" pitchFamily="34" charset="0"/>
              </a:rPr>
              <a:t>Security</a:t>
            </a:r>
            <a:r>
              <a:rPr lang="sv-SE" b="0" i="0" u="none" strike="noStrike" dirty="0">
                <a:solidFill>
                  <a:srgbClr val="515560"/>
                </a:solidFill>
                <a:effectLst/>
                <a:latin typeface="arial" panose="020B0604020202020204" pitchFamily="34" charset="0"/>
              </a:rPr>
              <a:t> Policy, and 18 </a:t>
            </a:r>
            <a:r>
              <a:rPr lang="sv-SE" b="0" i="0" u="none" strike="noStrike" dirty="0" err="1">
                <a:solidFill>
                  <a:srgbClr val="515560"/>
                </a:solidFill>
                <a:effectLst/>
                <a:latin typeface="arial" panose="020B0604020202020204" pitchFamily="34" charset="0"/>
              </a:rPr>
              <a:t>Commissioners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each</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responsible</a:t>
            </a:r>
            <a:r>
              <a:rPr lang="sv-SE" b="0" i="0" u="none" strike="noStrike" dirty="0">
                <a:solidFill>
                  <a:srgbClr val="515560"/>
                </a:solidFill>
                <a:effectLst/>
                <a:latin typeface="arial" panose="020B0604020202020204" pitchFamily="34" charset="0"/>
              </a:rPr>
              <a:t> for a portfolio.</a:t>
            </a:r>
          </a:p>
          <a:p>
            <a:pPr algn="l"/>
            <a:r>
              <a:rPr lang="sv-SE" b="0" i="0" u="none" strike="noStrike" dirty="0">
                <a:solidFill>
                  <a:srgbClr val="515560"/>
                </a:solidFill>
                <a:effectLst/>
                <a:latin typeface="arial" panose="020B0604020202020204" pitchFamily="34" charset="0"/>
              </a:rPr>
              <a:t>The </a:t>
            </a:r>
            <a:r>
              <a:rPr lang="sv-SE" b="1" i="0" u="none" strike="noStrike" dirty="0" err="1">
                <a:solidFill>
                  <a:srgbClr val="515560"/>
                </a:solidFill>
                <a:effectLst/>
                <a:latin typeface="arial" panose="020B0604020202020204" pitchFamily="34" charset="0"/>
              </a:rPr>
              <a:t>day</a:t>
            </a:r>
            <a:r>
              <a:rPr lang="sv-SE" b="1" i="0" u="none" strike="noStrike" dirty="0">
                <a:solidFill>
                  <a:srgbClr val="515560"/>
                </a:solidFill>
                <a:effectLst/>
                <a:latin typeface="arial" panose="020B0604020202020204" pitchFamily="34" charset="0"/>
              </a:rPr>
              <a:t>-to-</a:t>
            </a:r>
            <a:r>
              <a:rPr lang="sv-SE" b="1" i="0" u="none" strike="noStrike" dirty="0" err="1">
                <a:solidFill>
                  <a:srgbClr val="515560"/>
                </a:solidFill>
                <a:effectLst/>
                <a:latin typeface="arial" panose="020B0604020202020204" pitchFamily="34" charset="0"/>
              </a:rPr>
              <a:t>day</a:t>
            </a:r>
            <a:r>
              <a:rPr lang="sv-SE" b="1"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running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Commission business is </a:t>
            </a:r>
            <a:r>
              <a:rPr lang="sv-SE" b="0" i="0" u="none" strike="noStrike" dirty="0" err="1">
                <a:solidFill>
                  <a:srgbClr val="515560"/>
                </a:solidFill>
                <a:effectLst/>
                <a:latin typeface="arial" panose="020B0604020202020204" pitchFamily="34" charset="0"/>
              </a:rPr>
              <a:t>performed</a:t>
            </a:r>
            <a:r>
              <a:rPr lang="sv-SE" b="0" i="0" u="none" strike="noStrike" dirty="0">
                <a:solidFill>
                  <a:srgbClr val="515560"/>
                </a:solidFill>
                <a:effectLst/>
                <a:latin typeface="arial" panose="020B0604020202020204" pitchFamily="34" charset="0"/>
              </a:rPr>
              <a:t> by </a:t>
            </a:r>
            <a:r>
              <a:rPr lang="sv-SE" b="0" i="0" u="none" strike="noStrike" dirty="0" err="1">
                <a:solidFill>
                  <a:srgbClr val="515560"/>
                </a:solidFill>
                <a:effectLst/>
                <a:latin typeface="arial" panose="020B0604020202020204" pitchFamily="34" charset="0"/>
              </a:rPr>
              <a:t>its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staff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lawyers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economists</a:t>
            </a:r>
            <a:r>
              <a:rPr lang="sv-SE" b="0" i="0" u="none" strike="noStrike" dirty="0">
                <a:solidFill>
                  <a:srgbClr val="515560"/>
                </a:solidFill>
                <a:effectLst/>
                <a:latin typeface="arial" panose="020B0604020202020204" pitchFamily="34" charset="0"/>
              </a:rPr>
              <a:t>, etc.), </a:t>
            </a:r>
            <a:r>
              <a:rPr lang="sv-SE" b="0" i="0" u="none" strike="noStrike" dirty="0" err="1">
                <a:solidFill>
                  <a:srgbClr val="515560"/>
                </a:solidFill>
                <a:effectLst/>
                <a:latin typeface="arial" panose="020B0604020202020204" pitchFamily="34" charset="0"/>
              </a:rPr>
              <a:t>organised</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into</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departments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known</a:t>
            </a:r>
            <a:r>
              <a:rPr lang="sv-SE" b="0" i="0" u="none" strike="noStrike" dirty="0">
                <a:solidFill>
                  <a:srgbClr val="515560"/>
                </a:solidFill>
                <a:effectLst/>
                <a:latin typeface="arial" panose="020B0604020202020204" pitchFamily="34" charset="0"/>
              </a:rPr>
              <a:t> as </a:t>
            </a:r>
            <a:r>
              <a:rPr lang="sv-SE" b="0" i="0" u="sng" strike="noStrike" dirty="0">
                <a:solidFill>
                  <a:srgbClr val="510DCD"/>
                </a:solidFill>
                <a:effectLst/>
                <a:latin typeface="arial" panose="020B0604020202020204" pitchFamily="34" charset="0"/>
                <a:hlinkClick r:id="rId4"/>
              </a:rPr>
              <a:t>Directorates-General (DGs)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each</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responsible</a:t>
            </a:r>
            <a:r>
              <a:rPr lang="sv-SE" b="0" i="0" u="none" strike="noStrike" dirty="0">
                <a:solidFill>
                  <a:srgbClr val="515560"/>
                </a:solidFill>
                <a:effectLst/>
                <a:latin typeface="arial" panose="020B0604020202020204" pitchFamily="34" charset="0"/>
              </a:rPr>
              <a:t> for a </a:t>
            </a:r>
            <a:r>
              <a:rPr lang="sv-SE" b="1" i="0" u="none" strike="noStrike" dirty="0" err="1">
                <a:solidFill>
                  <a:srgbClr val="515560"/>
                </a:solidFill>
                <a:effectLst/>
                <a:latin typeface="arial" panose="020B0604020202020204" pitchFamily="34" charset="0"/>
              </a:rPr>
              <a:t>specific</a:t>
            </a:r>
            <a:r>
              <a:rPr lang="sv-SE" b="1" i="0" u="none" strike="noStrike" dirty="0">
                <a:solidFill>
                  <a:srgbClr val="515560"/>
                </a:solidFill>
                <a:effectLst/>
                <a:latin typeface="arial" panose="020B0604020202020204" pitchFamily="34" charset="0"/>
              </a:rPr>
              <a:t> policy area</a:t>
            </a:r>
            <a:r>
              <a:rPr lang="sv-SE" b="0" i="0" u="none" strike="noStrike" dirty="0">
                <a:solidFill>
                  <a:srgbClr val="515560"/>
                </a:solidFill>
                <a:effectLst/>
                <a:latin typeface="arial" panose="020B0604020202020204" pitchFamily="34" charset="0"/>
              </a:rPr>
              <a:t>.</a:t>
            </a:r>
          </a:p>
          <a:p>
            <a:br>
              <a:rPr lang="sv-SE" dirty="0"/>
            </a:br>
            <a:endParaRPr lang="sv-SE" dirty="0"/>
          </a:p>
        </p:txBody>
      </p:sp>
    </p:spTree>
    <p:extLst>
      <p:ext uri="{BB962C8B-B14F-4D97-AF65-F5344CB8AC3E}">
        <p14:creationId xmlns:p14="http://schemas.microsoft.com/office/powerpoint/2010/main" val="92089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459960C-ADA2-291B-EE93-AE36C2888E26}"/>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C04DFDF7-CF14-4FB1-488A-CB6E5AA45B6B}"/>
              </a:ext>
            </a:extLst>
          </p:cNvPr>
          <p:cNvSpPr>
            <a:spLocks noGrp="1"/>
          </p:cNvSpPr>
          <p:nvPr>
            <p:ph type="pic" sz="quarter" idx="10"/>
          </p:nvPr>
        </p:nvSpPr>
        <p:spPr/>
      </p:sp>
      <p:sp>
        <p:nvSpPr>
          <p:cNvPr id="4" name="Rubrik 3">
            <a:extLst>
              <a:ext uri="{FF2B5EF4-FFF2-40B4-BE49-F238E27FC236}">
                <a16:creationId xmlns:a16="http://schemas.microsoft.com/office/drawing/2014/main" id="{ABBE1372-5B81-569C-2982-F66CC2FA3A1F}"/>
              </a:ext>
            </a:extLst>
          </p:cNvPr>
          <p:cNvSpPr>
            <a:spLocks noGrp="1"/>
          </p:cNvSpPr>
          <p:nvPr>
            <p:ph type="title"/>
          </p:nvPr>
        </p:nvSpPr>
        <p:spPr>
          <a:xfrm>
            <a:off x="722828" y="966014"/>
            <a:ext cx="7983699" cy="1075513"/>
          </a:xfrm>
        </p:spPr>
        <p:txBody>
          <a:bodyPr/>
          <a:lstStyle/>
          <a:p>
            <a:pPr algn="ctr"/>
            <a:r>
              <a:rPr lang="en-GB" sz="2610" dirty="0"/>
              <a:t>European Commission</a:t>
            </a:r>
            <a:br>
              <a:rPr lang="en-GB" sz="2610" dirty="0"/>
            </a:br>
            <a:br>
              <a:rPr lang="en-GB" sz="2610" dirty="0"/>
            </a:br>
            <a:r>
              <a:rPr lang="en-GB" sz="2284" b="0" dirty="0"/>
              <a:t>Directorate Generals </a:t>
            </a:r>
            <a:r>
              <a:rPr lang="en-GB" sz="2284" b="0" dirty="0">
                <a:sym typeface="Wingdings" pitchFamily="2" charset="2"/>
              </a:rPr>
              <a:t>(DGs)</a:t>
            </a:r>
            <a:br>
              <a:rPr lang="en-GB" sz="2284" b="0" dirty="0">
                <a:sym typeface="Wingdings" pitchFamily="2" charset="2"/>
              </a:rPr>
            </a:br>
            <a:r>
              <a:rPr lang="en-GB" sz="1142" b="0" dirty="0">
                <a:solidFill>
                  <a:srgbClr val="0070C0"/>
                </a:solidFill>
                <a:sym typeface="Wingdings" pitchFamily="2" charset="2"/>
                <a:hlinkClick r:id="rId2">
                  <a:extLst>
                    <a:ext uri="{A12FA001-AC4F-418D-AE19-62706E023703}">
                      <ahyp:hlinkClr xmlns:ahyp="http://schemas.microsoft.com/office/drawing/2018/hyperlinkcolor" val="tx"/>
                    </a:ext>
                  </a:extLst>
                </a:hlinkClick>
              </a:rPr>
              <a:t>https://commission.europa.eu/about-european-commission/departments-and-executive-agencies_en</a:t>
            </a:r>
            <a:endParaRPr lang="en-GB" sz="1142" b="0" dirty="0">
              <a:solidFill>
                <a:srgbClr val="0070C0"/>
              </a:solidFill>
            </a:endParaRPr>
          </a:p>
        </p:txBody>
      </p:sp>
      <p:sp>
        <p:nvSpPr>
          <p:cNvPr id="5" name="Platshållare för innehåll 4">
            <a:extLst>
              <a:ext uri="{FF2B5EF4-FFF2-40B4-BE49-F238E27FC236}">
                <a16:creationId xmlns:a16="http://schemas.microsoft.com/office/drawing/2014/main" id="{207FDE1E-50F0-6AD3-A503-242A4D1E9E40}"/>
              </a:ext>
            </a:extLst>
          </p:cNvPr>
          <p:cNvSpPr>
            <a:spLocks noGrp="1"/>
          </p:cNvSpPr>
          <p:nvPr>
            <p:ph idx="1"/>
          </p:nvPr>
        </p:nvSpPr>
        <p:spPr>
          <a:xfrm>
            <a:off x="545355" y="2259107"/>
            <a:ext cx="8142251" cy="3612717"/>
          </a:xfrm>
        </p:spPr>
        <p:txBody>
          <a:bodyPr/>
          <a:lstStyle/>
          <a:p>
            <a:pPr marL="0" indent="0" algn="ctr">
              <a:buNone/>
            </a:pPr>
            <a:r>
              <a:rPr lang="en-GB" sz="1957" dirty="0"/>
              <a:t>DGs involved in chemicals policy and chemicals safety</a:t>
            </a:r>
          </a:p>
          <a:p>
            <a:r>
              <a:rPr lang="en-GB" dirty="0"/>
              <a:t>DG AGRI (Agriculture and Rural Development)</a:t>
            </a:r>
          </a:p>
          <a:p>
            <a:r>
              <a:rPr lang="en-GB" dirty="0"/>
              <a:t>DG CLIMA (Climate Action)</a:t>
            </a:r>
          </a:p>
          <a:p>
            <a:r>
              <a:rPr lang="en-GB" dirty="0"/>
              <a:t>DG COMP (Competition)</a:t>
            </a:r>
          </a:p>
          <a:p>
            <a:r>
              <a:rPr lang="en-GB" dirty="0"/>
              <a:t>DG EMPL (Employment, Social Affairs and Inclusion)</a:t>
            </a:r>
          </a:p>
          <a:p>
            <a:r>
              <a:rPr lang="en-GB" dirty="0">
                <a:solidFill>
                  <a:srgbClr val="C00000"/>
                </a:solidFill>
              </a:rPr>
              <a:t>DG ENV (Environment)</a:t>
            </a:r>
          </a:p>
          <a:p>
            <a:r>
              <a:rPr lang="en-GB" dirty="0">
                <a:solidFill>
                  <a:srgbClr val="C00000"/>
                </a:solidFill>
              </a:rPr>
              <a:t>DG SANTÉ (Health and Food safety)</a:t>
            </a:r>
          </a:p>
          <a:p>
            <a:r>
              <a:rPr lang="en-GB" dirty="0"/>
              <a:t>DG GROW (Internal Market, Industry, Entrepreneurships and SMEs)</a:t>
            </a:r>
          </a:p>
          <a:p>
            <a:r>
              <a:rPr lang="en-GB" dirty="0">
                <a:solidFill>
                  <a:srgbClr val="C00000"/>
                </a:solidFill>
              </a:rPr>
              <a:t>DG JRC (Joint Research Centre)</a:t>
            </a:r>
            <a:r>
              <a:rPr lang="en-GB" dirty="0"/>
              <a:t> </a:t>
            </a:r>
          </a:p>
          <a:p>
            <a:r>
              <a:rPr lang="en-GB" dirty="0">
                <a:solidFill>
                  <a:schemeClr val="accent5"/>
                </a:solidFill>
              </a:rPr>
              <a:t>DG RTD (Research and Innovation)</a:t>
            </a:r>
            <a:r>
              <a:rPr lang="en-GB" dirty="0"/>
              <a:t> </a:t>
            </a:r>
          </a:p>
          <a:p>
            <a:r>
              <a:rPr lang="en-GB" dirty="0"/>
              <a:t>DG Trade (Trade)</a:t>
            </a:r>
            <a:endParaRPr lang="en-GB" dirty="0">
              <a:solidFill>
                <a:schemeClr val="accent5"/>
              </a:solidFill>
            </a:endParaRPr>
          </a:p>
          <a:p>
            <a:pPr marL="0" indent="0">
              <a:buNone/>
            </a:pPr>
            <a:endParaRPr lang="en-GB" dirty="0"/>
          </a:p>
          <a:p>
            <a:endParaRPr lang="en-GB" dirty="0"/>
          </a:p>
          <a:p>
            <a:pPr marL="0" indent="0" algn="ctr">
              <a:buNone/>
            </a:pPr>
            <a:endParaRPr lang="en-GB" dirty="0"/>
          </a:p>
          <a:p>
            <a:pPr marL="0" indent="0" algn="ctr">
              <a:buNone/>
            </a:pPr>
            <a:endParaRPr lang="en-GB" dirty="0"/>
          </a:p>
        </p:txBody>
      </p:sp>
    </p:spTree>
    <p:extLst>
      <p:ext uri="{BB962C8B-B14F-4D97-AF65-F5344CB8AC3E}">
        <p14:creationId xmlns:p14="http://schemas.microsoft.com/office/powerpoint/2010/main" val="54037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B0F3C00-6473-63E4-66A6-BE6CF1CC507B}"/>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B99C72C9-3589-1CB5-411B-8A4117F46242}"/>
              </a:ext>
            </a:extLst>
          </p:cNvPr>
          <p:cNvSpPr>
            <a:spLocks noGrp="1"/>
          </p:cNvSpPr>
          <p:nvPr>
            <p:ph type="pic" sz="quarter" idx="10"/>
          </p:nvPr>
        </p:nvSpPr>
        <p:spPr/>
      </p:sp>
      <p:sp>
        <p:nvSpPr>
          <p:cNvPr id="4" name="Rubrik 3">
            <a:extLst>
              <a:ext uri="{FF2B5EF4-FFF2-40B4-BE49-F238E27FC236}">
                <a16:creationId xmlns:a16="http://schemas.microsoft.com/office/drawing/2014/main" id="{269A5096-E475-3AF8-B8F5-6EFB1089D3A1}"/>
              </a:ext>
            </a:extLst>
          </p:cNvPr>
          <p:cNvSpPr>
            <a:spLocks noGrp="1"/>
          </p:cNvSpPr>
          <p:nvPr>
            <p:ph type="title"/>
          </p:nvPr>
        </p:nvSpPr>
        <p:spPr>
          <a:xfrm>
            <a:off x="778864" y="939324"/>
            <a:ext cx="8142251" cy="1000022"/>
          </a:xfrm>
        </p:spPr>
        <p:txBody>
          <a:bodyPr/>
          <a:lstStyle/>
          <a:p>
            <a:pPr algn="ctr"/>
            <a:r>
              <a:rPr lang="en-GB" dirty="0"/>
              <a:t>European Parliament</a:t>
            </a:r>
            <a:br>
              <a:rPr lang="en-GB" dirty="0"/>
            </a:br>
            <a:r>
              <a:rPr lang="en-GB" sz="1142" dirty="0">
                <a:solidFill>
                  <a:srgbClr val="0070C0"/>
                </a:solidFill>
                <a:hlinkClick r:id="rId2">
                  <a:extLst>
                    <a:ext uri="{A12FA001-AC4F-418D-AE19-62706E023703}">
                      <ahyp:hlinkClr xmlns:ahyp="http://schemas.microsoft.com/office/drawing/2018/hyperlinkcolor" val="tx"/>
                    </a:ext>
                  </a:extLst>
                </a:hlinkClick>
              </a:rPr>
              <a:t>https://european-union.europa.eu/institutions-law-budget/institutions-and-bodies/search-all-eu-institutions-and-bodies/european-parliament_en</a:t>
            </a:r>
            <a:endParaRPr lang="en-GB" sz="1142" dirty="0">
              <a:solidFill>
                <a:srgbClr val="0070C0"/>
              </a:solidFill>
            </a:endParaRPr>
          </a:p>
        </p:txBody>
      </p:sp>
      <p:sp>
        <p:nvSpPr>
          <p:cNvPr id="5" name="Platshållare för innehåll 4">
            <a:extLst>
              <a:ext uri="{FF2B5EF4-FFF2-40B4-BE49-F238E27FC236}">
                <a16:creationId xmlns:a16="http://schemas.microsoft.com/office/drawing/2014/main" id="{12E5DCC2-1392-F0AD-CEBE-70D4E205681D}"/>
              </a:ext>
            </a:extLst>
          </p:cNvPr>
          <p:cNvSpPr>
            <a:spLocks noGrp="1"/>
          </p:cNvSpPr>
          <p:nvPr>
            <p:ph idx="1"/>
          </p:nvPr>
        </p:nvSpPr>
        <p:spPr>
          <a:xfrm>
            <a:off x="720488" y="2233681"/>
            <a:ext cx="8044417" cy="3675084"/>
          </a:xfrm>
        </p:spPr>
        <p:txBody>
          <a:bodyPr/>
          <a:lstStyle/>
          <a:p>
            <a:pPr algn="l"/>
            <a:r>
              <a:rPr lang="sv-SE" b="1" i="0" u="none" strike="noStrike" dirty="0">
                <a:solidFill>
                  <a:srgbClr val="262B38"/>
                </a:solidFill>
                <a:effectLst/>
                <a:latin typeface="arial" panose="020B0604020202020204" pitchFamily="34" charset="0"/>
              </a:rPr>
              <a:t>Legislative</a:t>
            </a: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Passing</a:t>
            </a:r>
            <a:r>
              <a:rPr lang="sv-SE" b="0" i="0" u="none" strike="noStrike" dirty="0">
                <a:solidFill>
                  <a:srgbClr val="515560"/>
                </a:solidFill>
                <a:effectLst/>
                <a:latin typeface="arial" panose="020B0604020202020204" pitchFamily="34" charset="0"/>
              </a:rPr>
              <a:t> EU </a:t>
            </a:r>
            <a:r>
              <a:rPr lang="sv-SE" b="0" i="0" u="none" strike="noStrike" dirty="0" err="1">
                <a:solidFill>
                  <a:srgbClr val="515560"/>
                </a:solidFill>
                <a:effectLst/>
                <a:latin typeface="arial" panose="020B0604020202020204" pitchFamily="34" charset="0"/>
              </a:rPr>
              <a:t>laws</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together</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with</a:t>
            </a:r>
            <a:r>
              <a:rPr lang="sv-SE" b="0" i="0" u="none" strike="noStrike" dirty="0">
                <a:solidFill>
                  <a:srgbClr val="515560"/>
                </a:solidFill>
                <a:effectLst/>
                <a:latin typeface="arial" panose="020B0604020202020204" pitchFamily="34" charset="0"/>
              </a:rPr>
              <a:t> the </a:t>
            </a:r>
            <a:r>
              <a:rPr lang="sv-SE" b="0" i="0" u="sng" strike="noStrike" dirty="0">
                <a:solidFill>
                  <a:srgbClr val="510DCD"/>
                </a:solidFill>
                <a:effectLst/>
                <a:latin typeface="arial" panose="020B0604020202020204" pitchFamily="34" charset="0"/>
                <a:hlinkClick r:id="rId3"/>
              </a:rPr>
              <a:t>Council of the EU</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based</a:t>
            </a:r>
            <a:r>
              <a:rPr lang="sv-SE" b="0" i="0" u="none" strike="noStrike" dirty="0">
                <a:solidFill>
                  <a:srgbClr val="515560"/>
                </a:solidFill>
                <a:effectLst/>
                <a:latin typeface="arial" panose="020B0604020202020204" pitchFamily="34" charset="0"/>
              </a:rPr>
              <a:t> on </a:t>
            </a:r>
            <a:r>
              <a:rPr lang="sv-SE" b="0" i="0" u="sng" strike="noStrike" dirty="0">
                <a:solidFill>
                  <a:srgbClr val="510DCD"/>
                </a:solidFill>
                <a:effectLst/>
                <a:latin typeface="arial" panose="020B0604020202020204" pitchFamily="34" charset="0"/>
                <a:hlinkClick r:id="rId4"/>
              </a:rPr>
              <a:t>European Commission</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proposals</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Deciding</a:t>
            </a:r>
            <a:r>
              <a:rPr lang="sv-SE" b="0" i="0" u="none" strike="noStrike" dirty="0">
                <a:solidFill>
                  <a:srgbClr val="515560"/>
                </a:solidFill>
                <a:effectLst/>
                <a:latin typeface="arial" panose="020B0604020202020204" pitchFamily="34" charset="0"/>
              </a:rPr>
              <a:t> on international </a:t>
            </a:r>
            <a:r>
              <a:rPr lang="sv-SE" b="0" i="0" u="none" strike="noStrike" dirty="0" err="1">
                <a:solidFill>
                  <a:srgbClr val="515560"/>
                </a:solidFill>
                <a:effectLst/>
                <a:latin typeface="arial" panose="020B0604020202020204" pitchFamily="34" charset="0"/>
              </a:rPr>
              <a:t>agreements</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Deciding</a:t>
            </a:r>
            <a:r>
              <a:rPr lang="sv-SE" b="0" i="0" u="none" strike="noStrike" dirty="0">
                <a:solidFill>
                  <a:srgbClr val="515560"/>
                </a:solidFill>
                <a:effectLst/>
                <a:latin typeface="arial" panose="020B0604020202020204" pitchFamily="34" charset="0"/>
              </a:rPr>
              <a:t> on </a:t>
            </a:r>
            <a:r>
              <a:rPr lang="sv-SE" b="0" i="0" u="none" strike="noStrike" dirty="0" err="1">
                <a:solidFill>
                  <a:srgbClr val="515560"/>
                </a:solidFill>
                <a:effectLst/>
                <a:latin typeface="arial" panose="020B0604020202020204" pitchFamily="34" charset="0"/>
              </a:rPr>
              <a:t>enlargements</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Reviewing</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Commission's</a:t>
            </a:r>
            <a:r>
              <a:rPr lang="sv-SE" b="0" i="0" u="none" strike="noStrike" dirty="0">
                <a:solidFill>
                  <a:srgbClr val="515560"/>
                </a:solidFill>
                <a:effectLst/>
                <a:latin typeface="arial" panose="020B0604020202020204" pitchFamily="34" charset="0"/>
              </a:rPr>
              <a:t> </a:t>
            </a:r>
            <a:r>
              <a:rPr lang="sv-SE" b="0" i="0" u="sng" strike="noStrike" dirty="0">
                <a:solidFill>
                  <a:srgbClr val="510DCD"/>
                </a:solidFill>
                <a:effectLst/>
                <a:latin typeface="arial" panose="020B0604020202020204" pitchFamily="34" charset="0"/>
                <a:hlinkClick r:id="rId5"/>
              </a:rPr>
              <a:t>work programme</a:t>
            </a:r>
            <a:r>
              <a:rPr lang="sv-SE" b="0" i="0" u="none" strike="noStrike" dirty="0">
                <a:solidFill>
                  <a:srgbClr val="515560"/>
                </a:solidFill>
                <a:effectLst/>
                <a:latin typeface="arial" panose="020B0604020202020204" pitchFamily="34" charset="0"/>
              </a:rPr>
              <a:t> and </a:t>
            </a:r>
            <a:r>
              <a:rPr lang="sv-SE" b="0" i="0" u="none" strike="noStrike" dirty="0" err="1">
                <a:solidFill>
                  <a:srgbClr val="515560"/>
                </a:solidFill>
                <a:effectLst/>
                <a:latin typeface="arial" panose="020B0604020202020204" pitchFamily="34" charset="0"/>
              </a:rPr>
              <a:t>asking</a:t>
            </a:r>
            <a:r>
              <a:rPr lang="sv-SE" b="0" i="0" u="none" strike="noStrike" dirty="0">
                <a:solidFill>
                  <a:srgbClr val="515560"/>
                </a:solidFill>
                <a:effectLst/>
                <a:latin typeface="arial" panose="020B0604020202020204" pitchFamily="34" charset="0"/>
              </a:rPr>
              <a:t> it to </a:t>
            </a:r>
            <a:r>
              <a:rPr lang="sv-SE" b="0" i="0" u="none" strike="noStrike" dirty="0" err="1">
                <a:solidFill>
                  <a:srgbClr val="515560"/>
                </a:solidFill>
                <a:effectLst/>
                <a:latin typeface="arial" panose="020B0604020202020204" pitchFamily="34" charset="0"/>
              </a:rPr>
              <a:t>propose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legislation</a:t>
            </a:r>
            <a:endParaRPr lang="sv-SE" b="0" i="0" u="none" strike="noStrike" dirty="0">
              <a:solidFill>
                <a:srgbClr val="515560"/>
              </a:solidFill>
              <a:effectLst/>
              <a:latin typeface="arial" panose="020B0604020202020204" pitchFamily="34" charset="0"/>
            </a:endParaRPr>
          </a:p>
          <a:p>
            <a:pPr algn="l"/>
            <a:r>
              <a:rPr lang="sv-SE" b="1" i="0" u="none" strike="noStrike" dirty="0" err="1">
                <a:solidFill>
                  <a:srgbClr val="262B38"/>
                </a:solidFill>
                <a:effectLst/>
                <a:latin typeface="arial" panose="020B0604020202020204" pitchFamily="34" charset="0"/>
              </a:rPr>
              <a:t>Supervisory</a:t>
            </a:r>
            <a:endParaRPr lang="sv-SE" b="1" i="0" u="none" strike="noStrike" dirty="0">
              <a:solidFill>
                <a:srgbClr val="262B38"/>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Democratic</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scrutiny</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all EU institutions</a:t>
            </a: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Electing</a:t>
            </a:r>
            <a:r>
              <a:rPr lang="sv-SE" b="0" i="0" u="none" strike="noStrike" dirty="0">
                <a:solidFill>
                  <a:srgbClr val="515560"/>
                </a:solidFill>
                <a:effectLst/>
                <a:latin typeface="arial" panose="020B0604020202020204" pitchFamily="34" charset="0"/>
              </a:rPr>
              <a:t> the Commission President and </a:t>
            </a:r>
            <a:r>
              <a:rPr lang="sv-SE" b="0" i="0" u="none" strike="noStrike" dirty="0" err="1">
                <a:solidFill>
                  <a:srgbClr val="515560"/>
                </a:solidFill>
                <a:effectLst/>
                <a:latin typeface="arial" panose="020B0604020202020204" pitchFamily="34" charset="0"/>
              </a:rPr>
              <a:t>approving</a:t>
            </a:r>
            <a:r>
              <a:rPr lang="sv-SE" b="0" i="0" u="none" strike="noStrike" dirty="0">
                <a:solidFill>
                  <a:srgbClr val="515560"/>
                </a:solidFill>
                <a:effectLst/>
                <a:latin typeface="arial" panose="020B0604020202020204" pitchFamily="34" charset="0"/>
              </a:rPr>
              <a:t> the </a:t>
            </a:r>
            <a:r>
              <a:rPr lang="sv-SE" b="0" i="0" u="sng" strike="noStrike" dirty="0">
                <a:solidFill>
                  <a:srgbClr val="510DCD"/>
                </a:solidFill>
                <a:effectLst/>
                <a:latin typeface="arial" panose="020B0604020202020204" pitchFamily="34" charset="0"/>
                <a:hlinkClick r:id="rId6"/>
              </a:rPr>
              <a:t>Commission as a body</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Possibility</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voting</a:t>
            </a:r>
            <a:r>
              <a:rPr lang="sv-SE" b="0" i="0" u="none" strike="noStrike" dirty="0">
                <a:solidFill>
                  <a:srgbClr val="515560"/>
                </a:solidFill>
                <a:effectLst/>
                <a:latin typeface="arial" panose="020B0604020202020204" pitchFamily="34" charset="0"/>
              </a:rPr>
              <a:t> a motion </a:t>
            </a:r>
            <a:r>
              <a:rPr lang="sv-SE" b="0" i="0" u="none" strike="noStrike" dirty="0" err="1">
                <a:solidFill>
                  <a:srgbClr val="515560"/>
                </a:solidFill>
                <a:effectLst/>
                <a:latin typeface="arial" panose="020B0604020202020204" pitchFamily="34" charset="0"/>
              </a:rPr>
              <a:t>of</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censure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obliging</a:t>
            </a:r>
            <a:r>
              <a:rPr lang="sv-SE" b="0" i="0" u="none" strike="noStrike" dirty="0">
                <a:solidFill>
                  <a:srgbClr val="515560"/>
                </a:solidFill>
                <a:effectLst/>
                <a:latin typeface="arial" panose="020B0604020202020204" pitchFamily="34" charset="0"/>
              </a:rPr>
              <a:t> the Commission to </a:t>
            </a:r>
            <a:r>
              <a:rPr lang="sv-SE" b="0" i="0" u="none" strike="noStrike" dirty="0" err="1">
                <a:solidFill>
                  <a:srgbClr val="515560"/>
                </a:solidFill>
                <a:effectLst/>
                <a:latin typeface="arial" panose="020B0604020202020204" pitchFamily="34" charset="0"/>
              </a:rPr>
              <a:t>resign</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a:solidFill>
                  <a:srgbClr val="515560"/>
                </a:solidFill>
                <a:effectLst/>
                <a:latin typeface="arial" panose="020B0604020202020204" pitchFamily="34" charset="0"/>
              </a:rPr>
              <a:t>Granting discharge, i.e. </a:t>
            </a:r>
            <a:r>
              <a:rPr lang="sv-SE" b="0" i="0" u="none" strike="noStrike" dirty="0" err="1">
                <a:solidFill>
                  <a:srgbClr val="515560"/>
                </a:solidFill>
                <a:effectLst/>
                <a:latin typeface="arial" panose="020B0604020202020204" pitchFamily="34" charset="0"/>
              </a:rPr>
              <a:t>approving</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way</a:t>
            </a:r>
            <a:r>
              <a:rPr lang="sv-SE" b="0" i="0" u="none" strike="noStrike" dirty="0">
                <a:solidFill>
                  <a:srgbClr val="515560"/>
                </a:solidFill>
                <a:effectLst/>
                <a:latin typeface="arial" panose="020B0604020202020204" pitchFamily="34" charset="0"/>
              </a:rPr>
              <a:t> EU budgets </a:t>
            </a:r>
            <a:r>
              <a:rPr lang="sv-SE" b="0" i="0" u="none" strike="noStrike" dirty="0" err="1">
                <a:solidFill>
                  <a:srgbClr val="515560"/>
                </a:solidFill>
                <a:effectLst/>
                <a:latin typeface="arial" panose="020B0604020202020204" pitchFamily="34" charset="0"/>
              </a:rPr>
              <a:t>have</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been</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spent</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Examining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citizens</a:t>
            </a:r>
            <a:r>
              <a:rPr lang="sv-SE" b="0" i="0" u="none" strike="noStrike" dirty="0">
                <a:solidFill>
                  <a:srgbClr val="515560"/>
                </a:solidFill>
                <a:effectLst/>
                <a:latin typeface="arial" panose="020B0604020202020204" pitchFamily="34" charset="0"/>
              </a:rPr>
              <a:t>' </a:t>
            </a:r>
            <a:r>
              <a:rPr lang="sv-SE" b="1" i="0" u="none" strike="noStrike" dirty="0">
                <a:solidFill>
                  <a:srgbClr val="515560"/>
                </a:solidFill>
                <a:effectLst/>
                <a:latin typeface="arial" panose="020B0604020202020204" pitchFamily="34" charset="0"/>
              </a:rPr>
              <a:t>petitions</a:t>
            </a:r>
            <a:r>
              <a:rPr lang="sv-SE" b="0" i="0" u="none" strike="noStrike" dirty="0">
                <a:solidFill>
                  <a:srgbClr val="515560"/>
                </a:solidFill>
                <a:effectLst/>
                <a:latin typeface="arial" panose="020B0604020202020204" pitchFamily="34" charset="0"/>
              </a:rPr>
              <a:t> and </a:t>
            </a:r>
            <a:r>
              <a:rPr lang="sv-SE" b="0" i="0" u="none" strike="noStrike" dirty="0" err="1">
                <a:solidFill>
                  <a:srgbClr val="515560"/>
                </a:solidFill>
                <a:effectLst/>
                <a:latin typeface="arial" panose="020B0604020202020204" pitchFamily="34" charset="0"/>
              </a:rPr>
              <a:t>setting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up</a:t>
            </a:r>
            <a:r>
              <a:rPr lang="sv-SE" b="0" i="0" u="none" strike="noStrike" dirty="0">
                <a:solidFill>
                  <a:srgbClr val="515560"/>
                </a:solidFill>
                <a:effectLst/>
                <a:latin typeface="arial" panose="020B0604020202020204" pitchFamily="34" charset="0"/>
              </a:rPr>
              <a:t> </a:t>
            </a:r>
            <a:r>
              <a:rPr lang="sv-SE" b="1" i="0" u="none" strike="noStrike" dirty="0" err="1">
                <a:solidFill>
                  <a:srgbClr val="515560"/>
                </a:solidFill>
                <a:effectLst/>
                <a:latin typeface="arial" panose="020B0604020202020204" pitchFamily="34" charset="0"/>
              </a:rPr>
              <a:t>inquiries</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Discussing</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monetary</a:t>
            </a:r>
            <a:r>
              <a:rPr lang="sv-SE" b="0" i="0" u="none" strike="noStrike" dirty="0">
                <a:solidFill>
                  <a:srgbClr val="515560"/>
                </a:solidFill>
                <a:effectLst/>
                <a:latin typeface="arial" panose="020B0604020202020204" pitchFamily="34" charset="0"/>
              </a:rPr>
              <a:t> policy </a:t>
            </a:r>
            <a:r>
              <a:rPr lang="sv-SE" b="0" i="0" u="none" strike="noStrike" dirty="0" err="1">
                <a:solidFill>
                  <a:srgbClr val="515560"/>
                </a:solidFill>
                <a:effectLst/>
                <a:latin typeface="arial" panose="020B0604020202020204" pitchFamily="34" charset="0"/>
              </a:rPr>
              <a:t>with</a:t>
            </a:r>
            <a:r>
              <a:rPr lang="sv-SE" b="0" i="0" u="none" strike="noStrike" dirty="0">
                <a:solidFill>
                  <a:srgbClr val="515560"/>
                </a:solidFill>
                <a:effectLst/>
                <a:latin typeface="arial" panose="020B0604020202020204" pitchFamily="34" charset="0"/>
              </a:rPr>
              <a:t> the </a:t>
            </a:r>
            <a:r>
              <a:rPr lang="sv-SE" b="0" i="0" u="sng" strike="noStrike" dirty="0">
                <a:solidFill>
                  <a:srgbClr val="510DCD"/>
                </a:solidFill>
                <a:effectLst/>
                <a:latin typeface="arial" panose="020B0604020202020204" pitchFamily="34" charset="0"/>
                <a:hlinkClick r:id="rId7"/>
              </a:rPr>
              <a:t>European Central Bank</a:t>
            </a:r>
            <a:endParaRPr lang="sv-SE" b="0" i="0" u="none" strike="noStrike" dirty="0">
              <a:solidFill>
                <a:srgbClr val="515560"/>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Questioning</a:t>
            </a:r>
            <a:r>
              <a:rPr lang="sv-SE" b="0" i="0" u="none" strike="noStrike" dirty="0">
                <a:solidFill>
                  <a:srgbClr val="515560"/>
                </a:solidFill>
                <a:effectLst/>
                <a:latin typeface="arial" panose="020B0604020202020204" pitchFamily="34" charset="0"/>
              </a:rPr>
              <a:t> Commission and Council</a:t>
            </a: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Election</a:t>
            </a:r>
            <a:r>
              <a:rPr lang="sv-SE" b="0" i="0" u="none" strike="noStrike" dirty="0">
                <a:solidFill>
                  <a:srgbClr val="515560"/>
                </a:solidFill>
                <a:effectLst/>
                <a:latin typeface="arial" panose="020B0604020202020204" pitchFamily="34" charset="0"/>
              </a:rPr>
              <a:t> observations</a:t>
            </a:r>
          </a:p>
          <a:p>
            <a:pPr algn="l"/>
            <a:r>
              <a:rPr lang="sv-SE" b="1" i="0" u="none" strike="noStrike" dirty="0" err="1">
                <a:solidFill>
                  <a:srgbClr val="262B38"/>
                </a:solidFill>
                <a:effectLst/>
                <a:latin typeface="arial" panose="020B0604020202020204" pitchFamily="34" charset="0"/>
              </a:rPr>
              <a:t>Budgetary</a:t>
            </a:r>
            <a:endParaRPr lang="sv-SE" b="1" i="0" u="none" strike="noStrike" dirty="0">
              <a:solidFill>
                <a:srgbClr val="262B38"/>
              </a:solidFill>
              <a:effectLst/>
              <a:latin typeface="arial" panose="020B0604020202020204" pitchFamily="34" charset="0"/>
            </a:endParaRP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Establishing</a:t>
            </a:r>
            <a:r>
              <a:rPr lang="sv-SE" b="0" i="0" u="none" strike="noStrike" dirty="0">
                <a:solidFill>
                  <a:srgbClr val="515560"/>
                </a:solidFill>
                <a:effectLst/>
                <a:latin typeface="arial" panose="020B0604020202020204" pitchFamily="34" charset="0"/>
              </a:rPr>
              <a:t> the EU budget, </a:t>
            </a:r>
            <a:r>
              <a:rPr lang="sv-SE" b="0" i="0" u="none" strike="noStrike" dirty="0" err="1">
                <a:solidFill>
                  <a:srgbClr val="515560"/>
                </a:solidFill>
                <a:effectLst/>
                <a:latin typeface="arial" panose="020B0604020202020204" pitchFamily="34" charset="0"/>
              </a:rPr>
              <a:t>together</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with</a:t>
            </a:r>
            <a:r>
              <a:rPr lang="sv-SE" b="0" i="0" u="none" strike="noStrike" dirty="0">
                <a:solidFill>
                  <a:srgbClr val="515560"/>
                </a:solidFill>
                <a:effectLst/>
                <a:latin typeface="arial" panose="020B0604020202020204" pitchFamily="34" charset="0"/>
              </a:rPr>
              <a:t> the Council</a:t>
            </a:r>
          </a:p>
          <a:p>
            <a:pPr lvl="1">
              <a:buFont typeface="Arial" panose="020B0604020202020204" pitchFamily="34" charset="0"/>
              <a:buChar char="•"/>
            </a:pPr>
            <a:r>
              <a:rPr lang="sv-SE" b="0" i="0" u="none" strike="noStrike" dirty="0" err="1">
                <a:solidFill>
                  <a:srgbClr val="515560"/>
                </a:solidFill>
                <a:effectLst/>
                <a:latin typeface="arial" panose="020B0604020202020204" pitchFamily="34" charset="0"/>
              </a:rPr>
              <a:t>Approving</a:t>
            </a:r>
            <a:r>
              <a:rPr lang="sv-SE" b="0" i="0" u="none" strike="noStrike" dirty="0">
                <a:solidFill>
                  <a:srgbClr val="515560"/>
                </a:solidFill>
                <a:effectLst/>
                <a:latin typeface="arial" panose="020B0604020202020204" pitchFamily="34" charset="0"/>
              </a:rPr>
              <a:t> the </a:t>
            </a:r>
            <a:r>
              <a:rPr lang="sv-SE" b="0" i="0" u="none" strike="noStrike" dirty="0" err="1">
                <a:solidFill>
                  <a:srgbClr val="515560"/>
                </a:solidFill>
                <a:effectLst/>
                <a:latin typeface="arial" panose="020B0604020202020204" pitchFamily="34" charset="0"/>
              </a:rPr>
              <a:t>EU's</a:t>
            </a:r>
            <a:r>
              <a:rPr lang="sv-SE" b="0" i="0" u="none" strike="noStrike" dirty="0">
                <a:solidFill>
                  <a:srgbClr val="515560"/>
                </a:solidFill>
                <a:effectLst/>
                <a:latin typeface="arial" panose="020B0604020202020204" pitchFamily="34" charset="0"/>
              </a:rPr>
              <a:t> long-term budget, the "</a:t>
            </a:r>
            <a:r>
              <a:rPr lang="sv-SE" b="0" i="0" u="none" strike="noStrike" dirty="0" err="1">
                <a:solidFill>
                  <a:srgbClr val="515560"/>
                </a:solidFill>
                <a:effectLst/>
                <a:latin typeface="arial" panose="020B0604020202020204" pitchFamily="34" charset="0"/>
              </a:rPr>
              <a:t>Multiannual</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Financial</a:t>
            </a:r>
            <a:r>
              <a:rPr lang="sv-SE" b="0" i="0" u="none" strike="noStrike" dirty="0">
                <a:solidFill>
                  <a:srgbClr val="515560"/>
                </a:solidFill>
                <a:effectLst/>
                <a:latin typeface="arial" panose="020B0604020202020204" pitchFamily="34" charset="0"/>
              </a:rPr>
              <a:t> </a:t>
            </a:r>
            <a:r>
              <a:rPr lang="sv-SE" b="0" i="0" u="none" strike="noStrike" dirty="0" err="1">
                <a:solidFill>
                  <a:srgbClr val="515560"/>
                </a:solidFill>
                <a:effectLst/>
                <a:latin typeface="arial" panose="020B0604020202020204" pitchFamily="34" charset="0"/>
              </a:rPr>
              <a:t>Framework</a:t>
            </a:r>
            <a:r>
              <a:rPr lang="sv-SE" b="0" i="0" u="none" strike="noStrike" dirty="0">
                <a:solidFill>
                  <a:srgbClr val="515560"/>
                </a:solidFill>
                <a:effectLst/>
                <a:latin typeface="arial" panose="020B0604020202020204" pitchFamily="34" charset="0"/>
              </a:rPr>
              <a:t>"</a:t>
            </a:r>
          </a:p>
          <a:p>
            <a:pPr marL="0" indent="0">
              <a:buNone/>
            </a:pPr>
            <a:br>
              <a:rPr lang="sv-SE" dirty="0"/>
            </a:br>
            <a:endParaRPr lang="en-GB" dirty="0"/>
          </a:p>
        </p:txBody>
      </p:sp>
    </p:spTree>
    <p:extLst>
      <p:ext uri="{BB962C8B-B14F-4D97-AF65-F5344CB8AC3E}">
        <p14:creationId xmlns:p14="http://schemas.microsoft.com/office/powerpoint/2010/main" val="192959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045C7E7-7433-0012-53D4-96F31ED9B9C8}"/>
              </a:ext>
            </a:extLst>
          </p:cNvPr>
          <p:cNvSpPr>
            <a:spLocks noGrp="1"/>
          </p:cNvSpPr>
          <p:nvPr>
            <p:ph type="body" sz="quarter" idx="11"/>
          </p:nvPr>
        </p:nvSpPr>
        <p:spPr/>
        <p:txBody>
          <a:bodyPr/>
          <a:lstStyle/>
          <a:p>
            <a:endParaRPr lang="en-GB"/>
          </a:p>
        </p:txBody>
      </p:sp>
      <p:sp>
        <p:nvSpPr>
          <p:cNvPr id="3" name="Platshållare för bild 2">
            <a:extLst>
              <a:ext uri="{FF2B5EF4-FFF2-40B4-BE49-F238E27FC236}">
                <a16:creationId xmlns:a16="http://schemas.microsoft.com/office/drawing/2014/main" id="{56359761-B830-1BD2-D5B0-DD843A09A380}"/>
              </a:ext>
            </a:extLst>
          </p:cNvPr>
          <p:cNvSpPr>
            <a:spLocks noGrp="1"/>
          </p:cNvSpPr>
          <p:nvPr>
            <p:ph type="pic" sz="quarter" idx="10"/>
          </p:nvPr>
        </p:nvSpPr>
        <p:spPr/>
      </p:sp>
      <p:sp>
        <p:nvSpPr>
          <p:cNvPr id="4" name="Rubrik 3">
            <a:extLst>
              <a:ext uri="{FF2B5EF4-FFF2-40B4-BE49-F238E27FC236}">
                <a16:creationId xmlns:a16="http://schemas.microsoft.com/office/drawing/2014/main" id="{88FFEC81-EE1D-F958-2271-09D51E32D99A}"/>
              </a:ext>
            </a:extLst>
          </p:cNvPr>
          <p:cNvSpPr>
            <a:spLocks noGrp="1"/>
          </p:cNvSpPr>
          <p:nvPr>
            <p:ph type="title"/>
          </p:nvPr>
        </p:nvSpPr>
        <p:spPr>
          <a:xfrm>
            <a:off x="644549" y="1134251"/>
            <a:ext cx="8044417" cy="1059827"/>
          </a:xfrm>
        </p:spPr>
        <p:txBody>
          <a:bodyPr/>
          <a:lstStyle/>
          <a:p>
            <a:pPr algn="ctr"/>
            <a:r>
              <a:rPr lang="en-GB" dirty="0"/>
              <a:t>The Council of the European Union</a:t>
            </a:r>
            <a:br>
              <a:rPr lang="en-GB" dirty="0"/>
            </a:br>
            <a:r>
              <a:rPr lang="en-GB" sz="1142" b="0" dirty="0">
                <a:solidFill>
                  <a:srgbClr val="0070C0"/>
                </a:solidFill>
                <a:hlinkClick r:id="rId2">
                  <a:extLst>
                    <a:ext uri="{A12FA001-AC4F-418D-AE19-62706E023703}">
                      <ahyp:hlinkClr xmlns:ahyp="http://schemas.microsoft.com/office/drawing/2018/hyperlinkcolor" val="tx"/>
                    </a:ext>
                  </a:extLst>
                </a:hlinkClick>
              </a:rPr>
              <a:t>https://european-union.europa.eu/institutions-law-budget/institutions-and-bodies/search-all-eu-institutions-and-bodies/council-european-union_en</a:t>
            </a:r>
            <a:endParaRPr lang="en-GB" sz="1142" b="0" dirty="0">
              <a:solidFill>
                <a:srgbClr val="0070C0"/>
              </a:solidFill>
            </a:endParaRPr>
          </a:p>
        </p:txBody>
      </p:sp>
      <p:sp>
        <p:nvSpPr>
          <p:cNvPr id="5" name="Platshållare för innehåll 4">
            <a:extLst>
              <a:ext uri="{FF2B5EF4-FFF2-40B4-BE49-F238E27FC236}">
                <a16:creationId xmlns:a16="http://schemas.microsoft.com/office/drawing/2014/main" id="{49A0DCA3-65AC-E989-5564-DD37C9C23CAD}"/>
              </a:ext>
            </a:extLst>
          </p:cNvPr>
          <p:cNvSpPr>
            <a:spLocks noGrp="1"/>
          </p:cNvSpPr>
          <p:nvPr>
            <p:ph idx="1"/>
          </p:nvPr>
        </p:nvSpPr>
        <p:spPr>
          <a:xfrm>
            <a:off x="626989" y="2269913"/>
            <a:ext cx="8044417" cy="4296867"/>
          </a:xfrm>
        </p:spPr>
        <p:txBody>
          <a:bodyPr/>
          <a:lstStyle/>
          <a:p>
            <a:pPr marL="152459" lvl="2" indent="0" algn="ctr">
              <a:buNone/>
            </a:pPr>
            <a:r>
              <a:rPr lang="sv-SE" sz="1957" dirty="0" err="1">
                <a:solidFill>
                  <a:srgbClr val="262B38"/>
                </a:solidFill>
                <a:latin typeface="arial" panose="020B0604020202020204" pitchFamily="34" charset="0"/>
              </a:rPr>
              <a:t>What</a:t>
            </a:r>
            <a:r>
              <a:rPr lang="sv-SE" sz="1957" dirty="0">
                <a:solidFill>
                  <a:srgbClr val="262B38"/>
                </a:solidFill>
                <a:latin typeface="arial" panose="020B0604020202020204" pitchFamily="34" charset="0"/>
              </a:rPr>
              <a:t> </a:t>
            </a:r>
            <a:r>
              <a:rPr lang="sv-SE" sz="1957" dirty="0" err="1">
                <a:solidFill>
                  <a:srgbClr val="262B38"/>
                </a:solidFill>
                <a:latin typeface="arial" panose="020B0604020202020204" pitchFamily="34" charset="0"/>
              </a:rPr>
              <a:t>does</a:t>
            </a:r>
            <a:r>
              <a:rPr lang="sv-SE" sz="1957" dirty="0">
                <a:solidFill>
                  <a:srgbClr val="262B38"/>
                </a:solidFill>
                <a:latin typeface="arial" panose="020B0604020202020204" pitchFamily="34" charset="0"/>
              </a:rPr>
              <a:t> the Council do?</a:t>
            </a:r>
          </a:p>
          <a:p>
            <a:pPr algn="l">
              <a:buFont typeface="Arial" panose="020B0604020202020204" pitchFamily="34" charset="0"/>
              <a:buChar char="•"/>
            </a:pPr>
            <a:r>
              <a:rPr lang="sv-SE" sz="1305" b="1" dirty="0" err="1">
                <a:solidFill>
                  <a:srgbClr val="515560"/>
                </a:solidFill>
                <a:latin typeface="arial" panose="020B0604020202020204" pitchFamily="34" charset="0"/>
              </a:rPr>
              <a:t>negotiates</a:t>
            </a:r>
            <a:r>
              <a:rPr lang="sv-SE" sz="1305" b="1" dirty="0">
                <a:solidFill>
                  <a:srgbClr val="515560"/>
                </a:solidFill>
                <a:latin typeface="arial" panose="020B0604020202020204" pitchFamily="34" charset="0"/>
              </a:rPr>
              <a:t> and </a:t>
            </a:r>
            <a:r>
              <a:rPr lang="sv-SE" sz="1305" b="1" dirty="0" err="1">
                <a:solidFill>
                  <a:srgbClr val="515560"/>
                </a:solidFill>
                <a:latin typeface="arial" panose="020B0604020202020204" pitchFamily="34" charset="0"/>
              </a:rPr>
              <a:t>adopts</a:t>
            </a:r>
            <a:r>
              <a:rPr lang="sv-SE" sz="1305" b="1" dirty="0">
                <a:solidFill>
                  <a:srgbClr val="515560"/>
                </a:solidFill>
                <a:latin typeface="arial" panose="020B0604020202020204" pitchFamily="34" charset="0"/>
              </a:rPr>
              <a:t> EU </a:t>
            </a:r>
            <a:r>
              <a:rPr lang="sv-SE" sz="1305" b="1" dirty="0" err="1">
                <a:solidFill>
                  <a:srgbClr val="515560"/>
                </a:solidFill>
                <a:latin typeface="arial" panose="020B0604020202020204" pitchFamily="34" charset="0"/>
              </a:rPr>
              <a:t>laws</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together</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with</a:t>
            </a:r>
            <a:r>
              <a:rPr lang="sv-SE" sz="1305" dirty="0">
                <a:solidFill>
                  <a:srgbClr val="515560"/>
                </a:solidFill>
                <a:latin typeface="arial" panose="020B0604020202020204" pitchFamily="34" charset="0"/>
              </a:rPr>
              <a:t> the </a:t>
            </a:r>
            <a:r>
              <a:rPr lang="sv-SE" sz="1305" u="sng" dirty="0">
                <a:solidFill>
                  <a:srgbClr val="510DCD"/>
                </a:solidFill>
                <a:latin typeface="arial" panose="020B0604020202020204" pitchFamily="34" charset="0"/>
                <a:hlinkClick r:id="rId3"/>
              </a:rPr>
              <a:t>European Parliament</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based</a:t>
            </a:r>
            <a:r>
              <a:rPr lang="sv-SE" sz="1305" dirty="0">
                <a:solidFill>
                  <a:srgbClr val="515560"/>
                </a:solidFill>
                <a:latin typeface="arial" panose="020B0604020202020204" pitchFamily="34" charset="0"/>
              </a:rPr>
              <a:t> on </a:t>
            </a:r>
            <a:r>
              <a:rPr lang="sv-SE" sz="1305" dirty="0" err="1">
                <a:solidFill>
                  <a:srgbClr val="515560"/>
                </a:solidFill>
                <a:latin typeface="arial" panose="020B0604020202020204" pitchFamily="34" charset="0"/>
              </a:rPr>
              <a:t>proposals</a:t>
            </a:r>
            <a:r>
              <a:rPr lang="sv-SE" sz="1305" dirty="0">
                <a:solidFill>
                  <a:srgbClr val="515560"/>
                </a:solidFill>
                <a:latin typeface="arial" panose="020B0604020202020204" pitchFamily="34" charset="0"/>
              </a:rPr>
              <a:t> from the </a:t>
            </a:r>
            <a:r>
              <a:rPr lang="sv-SE" sz="1305" u="sng" dirty="0">
                <a:solidFill>
                  <a:srgbClr val="510DCD"/>
                </a:solidFill>
                <a:latin typeface="arial" panose="020B0604020202020204" pitchFamily="34" charset="0"/>
                <a:hlinkClick r:id="rId4"/>
              </a:rPr>
              <a:t>European Commission</a:t>
            </a:r>
            <a:endParaRPr lang="sv-SE" sz="1305" dirty="0">
              <a:solidFill>
                <a:srgbClr val="515560"/>
              </a:solidFill>
              <a:latin typeface="arial" panose="020B0604020202020204" pitchFamily="34" charset="0"/>
            </a:endParaRPr>
          </a:p>
          <a:p>
            <a:pPr algn="l">
              <a:buFont typeface="Arial" panose="020B0604020202020204" pitchFamily="34" charset="0"/>
              <a:buChar char="•"/>
            </a:pPr>
            <a:r>
              <a:rPr lang="sv-SE" sz="1305" b="1" dirty="0" err="1">
                <a:solidFill>
                  <a:srgbClr val="515560"/>
                </a:solidFill>
                <a:latin typeface="arial" panose="020B0604020202020204" pitchFamily="34" charset="0"/>
              </a:rPr>
              <a:t>coordinates</a:t>
            </a:r>
            <a:r>
              <a:rPr lang="sv-SE" sz="1305" dirty="0">
                <a:solidFill>
                  <a:srgbClr val="515560"/>
                </a:solidFill>
                <a:latin typeface="arial" panose="020B0604020202020204" pitchFamily="34" charset="0"/>
              </a:rPr>
              <a:t> EU </a:t>
            </a:r>
            <a:r>
              <a:rPr lang="sv-SE" sz="1305" dirty="0" err="1">
                <a:solidFill>
                  <a:srgbClr val="515560"/>
                </a:solidFill>
                <a:latin typeface="arial" panose="020B0604020202020204" pitchFamily="34" charset="0"/>
              </a:rPr>
              <a:t>countries</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policies</a:t>
            </a:r>
            <a:endParaRPr lang="sv-SE" sz="1305" dirty="0">
              <a:solidFill>
                <a:srgbClr val="515560"/>
              </a:solidFill>
              <a:latin typeface="arial" panose="020B0604020202020204" pitchFamily="34" charset="0"/>
            </a:endParaRPr>
          </a:p>
          <a:p>
            <a:pPr algn="l">
              <a:buFont typeface="Arial" panose="020B0604020202020204" pitchFamily="34" charset="0"/>
              <a:buChar char="•"/>
            </a:pPr>
            <a:r>
              <a:rPr lang="sv-SE" sz="1305" dirty="0" err="1">
                <a:solidFill>
                  <a:srgbClr val="515560"/>
                </a:solidFill>
                <a:latin typeface="arial" panose="020B0604020202020204" pitchFamily="34" charset="0"/>
              </a:rPr>
              <a:t>develops</a:t>
            </a:r>
            <a:r>
              <a:rPr lang="sv-SE" sz="1305" dirty="0">
                <a:solidFill>
                  <a:srgbClr val="515560"/>
                </a:solidFill>
                <a:latin typeface="arial" panose="020B0604020202020204" pitchFamily="34" charset="0"/>
              </a:rPr>
              <a:t> the </a:t>
            </a:r>
            <a:r>
              <a:rPr lang="sv-SE" sz="1305" dirty="0" err="1">
                <a:solidFill>
                  <a:srgbClr val="515560"/>
                </a:solidFill>
                <a:latin typeface="arial" panose="020B0604020202020204" pitchFamily="34" charset="0"/>
              </a:rPr>
              <a:t>EU's</a:t>
            </a:r>
            <a:r>
              <a:rPr lang="sv-SE" sz="1305" dirty="0">
                <a:solidFill>
                  <a:srgbClr val="515560"/>
                </a:solidFill>
                <a:latin typeface="arial" panose="020B0604020202020204" pitchFamily="34" charset="0"/>
              </a:rPr>
              <a:t> </a:t>
            </a:r>
            <a:r>
              <a:rPr lang="sv-SE" sz="1305" b="1" dirty="0" err="1">
                <a:solidFill>
                  <a:srgbClr val="515560"/>
                </a:solidFill>
                <a:latin typeface="arial" panose="020B0604020202020204" pitchFamily="34" charset="0"/>
              </a:rPr>
              <a:t>foreign</a:t>
            </a:r>
            <a:r>
              <a:rPr lang="sv-SE" sz="1305" b="1" dirty="0">
                <a:solidFill>
                  <a:srgbClr val="515560"/>
                </a:solidFill>
                <a:latin typeface="arial" panose="020B0604020202020204" pitchFamily="34" charset="0"/>
              </a:rPr>
              <a:t> &amp; </a:t>
            </a:r>
            <a:r>
              <a:rPr lang="sv-SE" sz="1305" b="1" dirty="0" err="1">
                <a:solidFill>
                  <a:srgbClr val="515560"/>
                </a:solidFill>
                <a:latin typeface="arial" panose="020B0604020202020204" pitchFamily="34" charset="0"/>
              </a:rPr>
              <a:t>security</a:t>
            </a:r>
            <a:r>
              <a:rPr lang="sv-SE" sz="1305" b="1" dirty="0">
                <a:solidFill>
                  <a:srgbClr val="515560"/>
                </a:solidFill>
                <a:latin typeface="arial" panose="020B0604020202020204" pitchFamily="34" charset="0"/>
              </a:rPr>
              <a:t> policy</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based</a:t>
            </a:r>
            <a:r>
              <a:rPr lang="sv-SE" sz="1305" dirty="0">
                <a:solidFill>
                  <a:srgbClr val="515560"/>
                </a:solidFill>
                <a:latin typeface="arial" panose="020B0604020202020204" pitchFamily="34" charset="0"/>
              </a:rPr>
              <a:t> on </a:t>
            </a:r>
            <a:r>
              <a:rPr lang="sv-SE" sz="1305" u="sng" dirty="0">
                <a:solidFill>
                  <a:srgbClr val="510DCD"/>
                </a:solidFill>
                <a:latin typeface="arial" panose="020B0604020202020204" pitchFamily="34" charset="0"/>
                <a:hlinkClick r:id="rId5"/>
              </a:rPr>
              <a:t>European Council</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guidelines</a:t>
            </a:r>
            <a:endParaRPr lang="sv-SE" sz="1305" dirty="0">
              <a:solidFill>
                <a:srgbClr val="515560"/>
              </a:solidFill>
              <a:latin typeface="arial" panose="020B0604020202020204" pitchFamily="34" charset="0"/>
            </a:endParaRPr>
          </a:p>
          <a:p>
            <a:pPr algn="l">
              <a:buFont typeface="Arial" panose="020B0604020202020204" pitchFamily="34" charset="0"/>
              <a:buChar char="•"/>
            </a:pPr>
            <a:r>
              <a:rPr lang="sv-SE" sz="1305" dirty="0" err="1">
                <a:solidFill>
                  <a:srgbClr val="515560"/>
                </a:solidFill>
                <a:latin typeface="arial" panose="020B0604020202020204" pitchFamily="34" charset="0"/>
              </a:rPr>
              <a:t>concludes</a:t>
            </a:r>
            <a:r>
              <a:rPr lang="sv-SE" sz="1305" dirty="0">
                <a:solidFill>
                  <a:srgbClr val="515560"/>
                </a:solidFill>
                <a:latin typeface="arial" panose="020B0604020202020204" pitchFamily="34" charset="0"/>
              </a:rPr>
              <a:t> </a:t>
            </a:r>
            <a:r>
              <a:rPr lang="sv-SE" sz="1305" b="1" dirty="0" err="1">
                <a:solidFill>
                  <a:srgbClr val="515560"/>
                </a:solidFill>
                <a:latin typeface="arial" panose="020B0604020202020204" pitchFamily="34" charset="0"/>
              </a:rPr>
              <a:t>agreements</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between</a:t>
            </a:r>
            <a:r>
              <a:rPr lang="sv-SE" sz="1305" dirty="0">
                <a:solidFill>
                  <a:srgbClr val="515560"/>
                </a:solidFill>
                <a:latin typeface="arial" panose="020B0604020202020204" pitchFamily="34" charset="0"/>
              </a:rPr>
              <a:t> the EU and </a:t>
            </a:r>
            <a:r>
              <a:rPr lang="sv-SE" sz="1305" dirty="0" err="1">
                <a:solidFill>
                  <a:srgbClr val="515560"/>
                </a:solidFill>
                <a:latin typeface="arial" panose="020B0604020202020204" pitchFamily="34" charset="0"/>
              </a:rPr>
              <a:t>other</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countries</a:t>
            </a:r>
            <a:r>
              <a:rPr lang="sv-SE" sz="1305" dirty="0">
                <a:solidFill>
                  <a:srgbClr val="515560"/>
                </a:solidFill>
                <a:latin typeface="arial" panose="020B0604020202020204" pitchFamily="34" charset="0"/>
              </a:rPr>
              <a:t> or international organisations</a:t>
            </a:r>
          </a:p>
          <a:p>
            <a:pPr algn="l">
              <a:buFont typeface="Arial" panose="020B0604020202020204" pitchFamily="34" charset="0"/>
              <a:buChar char="•"/>
            </a:pPr>
            <a:r>
              <a:rPr lang="sv-SE" sz="1305" dirty="0" err="1">
                <a:solidFill>
                  <a:srgbClr val="515560"/>
                </a:solidFill>
                <a:latin typeface="arial" panose="020B0604020202020204" pitchFamily="34" charset="0"/>
              </a:rPr>
              <a:t>adopts</a:t>
            </a:r>
            <a:r>
              <a:rPr lang="sv-SE" sz="1305" dirty="0">
                <a:solidFill>
                  <a:srgbClr val="515560"/>
                </a:solidFill>
                <a:latin typeface="arial" panose="020B0604020202020204" pitchFamily="34" charset="0"/>
              </a:rPr>
              <a:t> the </a:t>
            </a:r>
            <a:r>
              <a:rPr lang="sv-SE" sz="1305" dirty="0" err="1">
                <a:solidFill>
                  <a:srgbClr val="515560"/>
                </a:solidFill>
                <a:latin typeface="arial" panose="020B0604020202020204" pitchFamily="34" charset="0"/>
              </a:rPr>
              <a:t>annual</a:t>
            </a:r>
            <a:r>
              <a:rPr lang="sv-SE" sz="1305" dirty="0">
                <a:solidFill>
                  <a:srgbClr val="515560"/>
                </a:solidFill>
                <a:latin typeface="arial" panose="020B0604020202020204" pitchFamily="34" charset="0"/>
              </a:rPr>
              <a:t> </a:t>
            </a:r>
            <a:r>
              <a:rPr lang="sv-SE" sz="1305" u="sng" dirty="0">
                <a:solidFill>
                  <a:srgbClr val="510DCD"/>
                </a:solidFill>
                <a:latin typeface="arial" panose="020B0604020202020204" pitchFamily="34" charset="0"/>
                <a:hlinkClick r:id="rId6"/>
              </a:rPr>
              <a:t>EU budget</a:t>
            </a:r>
            <a:r>
              <a:rPr lang="sv-SE" sz="1305" dirty="0">
                <a:solidFill>
                  <a:srgbClr val="515560"/>
                </a:solidFill>
                <a:latin typeface="arial" panose="020B0604020202020204" pitchFamily="34" charset="0"/>
              </a:rPr>
              <a:t> - </a:t>
            </a:r>
            <a:r>
              <a:rPr lang="sv-SE" sz="1305" dirty="0" err="1">
                <a:solidFill>
                  <a:srgbClr val="515560"/>
                </a:solidFill>
                <a:latin typeface="arial" panose="020B0604020202020204" pitchFamily="34" charset="0"/>
              </a:rPr>
              <a:t>jointly</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with</a:t>
            </a:r>
            <a:r>
              <a:rPr lang="sv-SE" sz="1305" dirty="0">
                <a:solidFill>
                  <a:srgbClr val="515560"/>
                </a:solidFill>
                <a:latin typeface="arial" panose="020B0604020202020204" pitchFamily="34" charset="0"/>
              </a:rPr>
              <a:t> the </a:t>
            </a:r>
            <a:r>
              <a:rPr lang="sv-SE" sz="1305" dirty="0" err="1">
                <a:solidFill>
                  <a:srgbClr val="515560"/>
                </a:solidFill>
                <a:latin typeface="arial" panose="020B0604020202020204" pitchFamily="34" charset="0"/>
              </a:rPr>
              <a:t>European</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Parliament</a:t>
            </a:r>
            <a:endParaRPr lang="sv-SE" sz="1305" dirty="0">
              <a:solidFill>
                <a:srgbClr val="515560"/>
              </a:solidFill>
              <a:latin typeface="arial" panose="020B0604020202020204" pitchFamily="34" charset="0"/>
            </a:endParaRPr>
          </a:p>
          <a:p>
            <a:pPr marL="0" indent="0">
              <a:buNone/>
            </a:pPr>
            <a:endParaRPr lang="sv-SE" sz="1305" dirty="0"/>
          </a:p>
          <a:p>
            <a:pPr marL="0" indent="0" algn="ctr">
              <a:buNone/>
            </a:pPr>
            <a:r>
              <a:rPr lang="sv-SE" sz="1957" dirty="0" err="1">
                <a:solidFill>
                  <a:srgbClr val="262B38"/>
                </a:solidFill>
                <a:latin typeface="arial" panose="020B0604020202020204" pitchFamily="34" charset="0"/>
              </a:rPr>
              <a:t>Composition</a:t>
            </a:r>
            <a:endParaRPr lang="sv-SE" sz="1957" dirty="0">
              <a:solidFill>
                <a:srgbClr val="262B38"/>
              </a:solidFill>
              <a:latin typeface="arial" panose="020B0604020202020204" pitchFamily="34" charset="0"/>
            </a:endParaRPr>
          </a:p>
          <a:p>
            <a:pPr algn="l"/>
            <a:r>
              <a:rPr lang="sv-SE" sz="1305" dirty="0" err="1">
                <a:solidFill>
                  <a:srgbClr val="515560"/>
                </a:solidFill>
                <a:latin typeface="arial" panose="020B0604020202020204" pitchFamily="34" charset="0"/>
              </a:rPr>
              <a:t>There</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are</a:t>
            </a:r>
            <a:r>
              <a:rPr lang="sv-SE" sz="1305" dirty="0">
                <a:solidFill>
                  <a:srgbClr val="515560"/>
                </a:solidFill>
                <a:latin typeface="arial" panose="020B0604020202020204" pitchFamily="34" charset="0"/>
              </a:rPr>
              <a:t> </a:t>
            </a:r>
            <a:r>
              <a:rPr lang="sv-SE" sz="1305" b="1" dirty="0">
                <a:solidFill>
                  <a:srgbClr val="515560"/>
                </a:solidFill>
                <a:latin typeface="arial" panose="020B0604020202020204" pitchFamily="34" charset="0"/>
              </a:rPr>
              <a:t>no </a:t>
            </a:r>
            <a:r>
              <a:rPr lang="sv-SE" sz="1305" b="1" dirty="0" err="1">
                <a:solidFill>
                  <a:srgbClr val="515560"/>
                </a:solidFill>
                <a:latin typeface="arial" panose="020B0604020202020204" pitchFamily="34" charset="0"/>
              </a:rPr>
              <a:t>fixed</a:t>
            </a:r>
            <a:r>
              <a:rPr lang="sv-SE" sz="1305" b="1" dirty="0">
                <a:solidFill>
                  <a:srgbClr val="515560"/>
                </a:solidFill>
                <a:latin typeface="arial" panose="020B0604020202020204" pitchFamily="34" charset="0"/>
              </a:rPr>
              <a:t> </a:t>
            </a:r>
            <a:r>
              <a:rPr lang="sv-SE" sz="1305" b="1" dirty="0" err="1">
                <a:solidFill>
                  <a:srgbClr val="515560"/>
                </a:solidFill>
                <a:latin typeface="arial" panose="020B0604020202020204" pitchFamily="34" charset="0"/>
              </a:rPr>
              <a:t>members</a:t>
            </a:r>
            <a:r>
              <a:rPr lang="sv-SE" sz="1305" b="1"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of</a:t>
            </a:r>
            <a:r>
              <a:rPr lang="sv-SE" sz="1305" dirty="0">
                <a:solidFill>
                  <a:srgbClr val="515560"/>
                </a:solidFill>
                <a:latin typeface="arial" panose="020B0604020202020204" pitchFamily="34" charset="0"/>
              </a:rPr>
              <a:t> the EU Council. </a:t>
            </a:r>
            <a:r>
              <a:rPr lang="sv-SE" sz="1305" dirty="0" err="1">
                <a:solidFill>
                  <a:srgbClr val="515560"/>
                </a:solidFill>
                <a:latin typeface="arial" panose="020B0604020202020204" pitchFamily="34" charset="0"/>
              </a:rPr>
              <a:t>Instead</a:t>
            </a:r>
            <a:r>
              <a:rPr lang="sv-SE" sz="1305" dirty="0">
                <a:solidFill>
                  <a:srgbClr val="515560"/>
                </a:solidFill>
                <a:latin typeface="arial" panose="020B0604020202020204" pitchFamily="34" charset="0"/>
              </a:rPr>
              <a:t>, the Council </a:t>
            </a:r>
            <a:r>
              <a:rPr lang="sv-SE" sz="1305" dirty="0" err="1">
                <a:solidFill>
                  <a:srgbClr val="515560"/>
                </a:solidFill>
                <a:latin typeface="arial" panose="020B0604020202020204" pitchFamily="34" charset="0"/>
              </a:rPr>
              <a:t>meets</a:t>
            </a:r>
            <a:r>
              <a:rPr lang="sv-SE" sz="1305" dirty="0">
                <a:solidFill>
                  <a:srgbClr val="515560"/>
                </a:solidFill>
                <a:latin typeface="arial" panose="020B0604020202020204" pitchFamily="34" charset="0"/>
              </a:rPr>
              <a:t> in </a:t>
            </a:r>
            <a:r>
              <a:rPr lang="sv-SE" sz="1305" u="sng" dirty="0">
                <a:solidFill>
                  <a:srgbClr val="510DCD"/>
                </a:solidFill>
                <a:latin typeface="arial" panose="020B0604020202020204" pitchFamily="34" charset="0"/>
                <a:hlinkClick r:id="rId7"/>
              </a:rPr>
              <a:t>10 different configurations</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each</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corresponding</a:t>
            </a:r>
            <a:r>
              <a:rPr lang="sv-SE" sz="1305" dirty="0">
                <a:solidFill>
                  <a:srgbClr val="515560"/>
                </a:solidFill>
                <a:latin typeface="arial" panose="020B0604020202020204" pitchFamily="34" charset="0"/>
              </a:rPr>
              <a:t> to the policy area </a:t>
            </a:r>
            <a:r>
              <a:rPr lang="sv-SE" sz="1305" dirty="0" err="1">
                <a:solidFill>
                  <a:srgbClr val="515560"/>
                </a:solidFill>
                <a:latin typeface="arial" panose="020B0604020202020204" pitchFamily="34" charset="0"/>
              </a:rPr>
              <a:t>being</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discussed</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Depending</a:t>
            </a:r>
            <a:r>
              <a:rPr lang="sv-SE" sz="1305" dirty="0">
                <a:solidFill>
                  <a:srgbClr val="515560"/>
                </a:solidFill>
                <a:latin typeface="arial" panose="020B0604020202020204" pitchFamily="34" charset="0"/>
              </a:rPr>
              <a:t> on the </a:t>
            </a:r>
            <a:r>
              <a:rPr lang="sv-SE" sz="1305" dirty="0" err="1">
                <a:solidFill>
                  <a:srgbClr val="515560"/>
                </a:solidFill>
                <a:latin typeface="arial" panose="020B0604020202020204" pitchFamily="34" charset="0"/>
              </a:rPr>
              <a:t>configuration</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each</a:t>
            </a:r>
            <a:r>
              <a:rPr lang="sv-SE" sz="1305" dirty="0">
                <a:solidFill>
                  <a:srgbClr val="515560"/>
                </a:solidFill>
                <a:latin typeface="arial" panose="020B0604020202020204" pitchFamily="34" charset="0"/>
              </a:rPr>
              <a:t> country </a:t>
            </a:r>
            <a:r>
              <a:rPr lang="sv-SE" sz="1305" dirty="0" err="1">
                <a:solidFill>
                  <a:srgbClr val="515560"/>
                </a:solidFill>
                <a:latin typeface="arial" panose="020B0604020202020204" pitchFamily="34" charset="0"/>
              </a:rPr>
              <a:t>sends</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their</a:t>
            </a:r>
            <a:r>
              <a:rPr lang="sv-SE" sz="1305" dirty="0">
                <a:solidFill>
                  <a:srgbClr val="515560"/>
                </a:solidFill>
                <a:latin typeface="arial" panose="020B0604020202020204" pitchFamily="34" charset="0"/>
              </a:rPr>
              <a:t> minister </a:t>
            </a:r>
            <a:r>
              <a:rPr lang="sv-SE" sz="1305" dirty="0" err="1">
                <a:solidFill>
                  <a:srgbClr val="515560"/>
                </a:solidFill>
                <a:latin typeface="arial" panose="020B0604020202020204" pitchFamily="34" charset="0"/>
              </a:rPr>
              <a:t>responsible</a:t>
            </a:r>
            <a:r>
              <a:rPr lang="sv-SE" sz="1305" dirty="0">
                <a:solidFill>
                  <a:srgbClr val="515560"/>
                </a:solidFill>
                <a:latin typeface="arial" panose="020B0604020202020204" pitchFamily="34" charset="0"/>
              </a:rPr>
              <a:t> for </a:t>
            </a:r>
            <a:r>
              <a:rPr lang="sv-SE" sz="1305" dirty="0" err="1">
                <a:solidFill>
                  <a:srgbClr val="515560"/>
                </a:solidFill>
                <a:latin typeface="arial" panose="020B0604020202020204" pitchFamily="34" charset="0"/>
              </a:rPr>
              <a:t>that</a:t>
            </a:r>
            <a:r>
              <a:rPr lang="sv-SE" sz="1305" dirty="0">
                <a:solidFill>
                  <a:srgbClr val="515560"/>
                </a:solidFill>
                <a:latin typeface="arial" panose="020B0604020202020204" pitchFamily="34" charset="0"/>
              </a:rPr>
              <a:t> policy area.</a:t>
            </a:r>
          </a:p>
          <a:p>
            <a:pPr algn="l"/>
            <a:r>
              <a:rPr lang="sv-SE" sz="1305" dirty="0">
                <a:solidFill>
                  <a:srgbClr val="515560"/>
                </a:solidFill>
                <a:latin typeface="arial" panose="020B0604020202020204" pitchFamily="34" charset="0"/>
              </a:rPr>
              <a:t>For </a:t>
            </a:r>
            <a:r>
              <a:rPr lang="sv-SE" sz="1305" dirty="0" err="1">
                <a:solidFill>
                  <a:srgbClr val="515560"/>
                </a:solidFill>
                <a:latin typeface="arial" panose="020B0604020202020204" pitchFamily="34" charset="0"/>
              </a:rPr>
              <a:t>example</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when</a:t>
            </a:r>
            <a:r>
              <a:rPr lang="sv-SE" sz="1305" dirty="0">
                <a:solidFill>
                  <a:srgbClr val="515560"/>
                </a:solidFill>
                <a:latin typeface="arial" panose="020B0604020202020204" pitchFamily="34" charset="0"/>
              </a:rPr>
              <a:t> the Council meeting on </a:t>
            </a:r>
            <a:r>
              <a:rPr lang="sv-SE" sz="1305" dirty="0" err="1">
                <a:solidFill>
                  <a:srgbClr val="515560"/>
                </a:solidFill>
                <a:latin typeface="arial" panose="020B0604020202020204" pitchFamily="34" charset="0"/>
              </a:rPr>
              <a:t>economic</a:t>
            </a:r>
            <a:r>
              <a:rPr lang="sv-SE" sz="1305" dirty="0">
                <a:solidFill>
                  <a:srgbClr val="515560"/>
                </a:solidFill>
                <a:latin typeface="arial" panose="020B0604020202020204" pitchFamily="34" charset="0"/>
              </a:rPr>
              <a:t> and </a:t>
            </a:r>
            <a:r>
              <a:rPr lang="sv-SE" sz="1305" dirty="0" err="1">
                <a:solidFill>
                  <a:srgbClr val="515560"/>
                </a:solidFill>
                <a:latin typeface="arial" panose="020B0604020202020204" pitchFamily="34" charset="0"/>
              </a:rPr>
              <a:t>financial</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affairs</a:t>
            </a:r>
            <a:r>
              <a:rPr lang="sv-SE" sz="1305" dirty="0">
                <a:solidFill>
                  <a:srgbClr val="515560"/>
                </a:solidFill>
                <a:latin typeface="arial" panose="020B0604020202020204" pitchFamily="34" charset="0"/>
              </a:rPr>
              <a:t> (the "</a:t>
            </a:r>
            <a:r>
              <a:rPr lang="sv-SE" sz="1305" dirty="0" err="1">
                <a:solidFill>
                  <a:srgbClr val="515560"/>
                </a:solidFill>
                <a:latin typeface="arial" panose="020B0604020202020204" pitchFamily="34" charset="0"/>
              </a:rPr>
              <a:t>Ecofin</a:t>
            </a:r>
            <a:r>
              <a:rPr lang="sv-SE" sz="1305" dirty="0">
                <a:solidFill>
                  <a:srgbClr val="515560"/>
                </a:solidFill>
                <a:latin typeface="arial" panose="020B0604020202020204" pitchFamily="34" charset="0"/>
              </a:rPr>
              <a:t> Council") is </a:t>
            </a:r>
            <a:r>
              <a:rPr lang="sv-SE" sz="1305" dirty="0" err="1">
                <a:solidFill>
                  <a:srgbClr val="515560"/>
                </a:solidFill>
                <a:latin typeface="arial" panose="020B0604020202020204" pitchFamily="34" charset="0"/>
              </a:rPr>
              <a:t>held</a:t>
            </a:r>
            <a:r>
              <a:rPr lang="sv-SE" sz="1305" dirty="0">
                <a:solidFill>
                  <a:srgbClr val="515560"/>
                </a:solidFill>
                <a:latin typeface="arial" panose="020B0604020202020204" pitchFamily="34" charset="0"/>
              </a:rPr>
              <a:t>, it is </a:t>
            </a:r>
            <a:r>
              <a:rPr lang="sv-SE" sz="1305" dirty="0" err="1">
                <a:solidFill>
                  <a:srgbClr val="515560"/>
                </a:solidFill>
                <a:latin typeface="arial" panose="020B0604020202020204" pitchFamily="34" charset="0"/>
              </a:rPr>
              <a:t>attended</a:t>
            </a:r>
            <a:r>
              <a:rPr lang="sv-SE" sz="1305" dirty="0">
                <a:solidFill>
                  <a:srgbClr val="515560"/>
                </a:solidFill>
                <a:latin typeface="arial" panose="020B0604020202020204" pitchFamily="34" charset="0"/>
              </a:rPr>
              <a:t> by </a:t>
            </a:r>
            <a:r>
              <a:rPr lang="sv-SE" sz="1305" dirty="0" err="1">
                <a:solidFill>
                  <a:srgbClr val="515560"/>
                </a:solidFill>
                <a:latin typeface="arial" panose="020B0604020202020204" pitchFamily="34" charset="0"/>
              </a:rPr>
              <a:t>each</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country's</a:t>
            </a:r>
            <a:r>
              <a:rPr lang="sv-SE" sz="1305" dirty="0">
                <a:solidFill>
                  <a:srgbClr val="515560"/>
                </a:solidFill>
                <a:latin typeface="arial" panose="020B0604020202020204" pitchFamily="34" charset="0"/>
              </a:rPr>
              <a:t> </a:t>
            </a:r>
            <a:r>
              <a:rPr lang="sv-SE" sz="1305" dirty="0" err="1">
                <a:solidFill>
                  <a:srgbClr val="515560"/>
                </a:solidFill>
                <a:latin typeface="arial" panose="020B0604020202020204" pitchFamily="34" charset="0"/>
              </a:rPr>
              <a:t>finance</a:t>
            </a:r>
            <a:r>
              <a:rPr lang="sv-SE" sz="1305" dirty="0">
                <a:solidFill>
                  <a:srgbClr val="515560"/>
                </a:solidFill>
                <a:latin typeface="arial" panose="020B0604020202020204" pitchFamily="34" charset="0"/>
              </a:rPr>
              <a:t> minister.</a:t>
            </a:r>
          </a:p>
          <a:p>
            <a:pPr marL="0" indent="0" algn="ctr">
              <a:buNone/>
            </a:pPr>
            <a:br>
              <a:rPr lang="sv-SE" sz="1305" dirty="0"/>
            </a:br>
            <a:endParaRPr lang="en-GB" sz="1305" dirty="0"/>
          </a:p>
        </p:txBody>
      </p:sp>
    </p:spTree>
    <p:extLst>
      <p:ext uri="{BB962C8B-B14F-4D97-AF65-F5344CB8AC3E}">
        <p14:creationId xmlns:p14="http://schemas.microsoft.com/office/powerpoint/2010/main" val="9566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mall-en-4x3-2019-10-31">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2" id="{02AC74C9-B7FF-4983-A5B8-88A0331480CD}" vid="{AFD28BD3-F0C0-4891-8C93-D24DCC6E9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3791</TotalTime>
  <Words>2405</Words>
  <Application>Microsoft Macintosh PowerPoint</Application>
  <PresentationFormat>Anpassad</PresentationFormat>
  <Paragraphs>240</Paragraphs>
  <Slides>20</Slides>
  <Notes>1</Notes>
  <HiddenSlides>0</HiddenSlides>
  <MMClips>0</MMClips>
  <ScaleCrop>false</ScaleCrop>
  <HeadingPairs>
    <vt:vector size="8" baseType="variant">
      <vt:variant>
        <vt:lpstr>Använt teckensnitt</vt:lpstr>
      </vt:variant>
      <vt:variant>
        <vt:i4>13</vt:i4>
      </vt:variant>
      <vt:variant>
        <vt:lpstr>Tema</vt:lpstr>
      </vt:variant>
      <vt:variant>
        <vt:i4>2</vt:i4>
      </vt:variant>
      <vt:variant>
        <vt:lpstr>Serverprogram för OLE-inbäddning</vt:lpstr>
      </vt:variant>
      <vt:variant>
        <vt:i4>1</vt:i4>
      </vt:variant>
      <vt:variant>
        <vt:lpstr>Bildrubriker</vt:lpstr>
      </vt:variant>
      <vt:variant>
        <vt:i4>20</vt:i4>
      </vt:variant>
    </vt:vector>
  </HeadingPairs>
  <TitlesOfParts>
    <vt:vector size="36" baseType="lpstr">
      <vt:lpstr>Arial</vt:lpstr>
      <vt:lpstr>Arial</vt:lpstr>
      <vt:lpstr>Calibri</vt:lpstr>
      <vt:lpstr>Calibri Light</vt:lpstr>
      <vt:lpstr>Courier New</vt:lpstr>
      <vt:lpstr>Georgia</vt:lpstr>
      <vt:lpstr>Google Sans</vt:lpstr>
      <vt:lpstr>Helvetica</vt:lpstr>
      <vt:lpstr>Helvetica Neue</vt:lpstr>
      <vt:lpstr>Lato</vt:lpstr>
      <vt:lpstr>Raleway</vt:lpstr>
      <vt:lpstr>Symbol</vt:lpstr>
      <vt:lpstr>Times New Roman</vt:lpstr>
      <vt:lpstr>pres-mall-en-4x3-2019-10-31</vt:lpstr>
      <vt:lpstr>Office Theme</vt:lpstr>
      <vt:lpstr>SmartDraw</vt:lpstr>
      <vt:lpstr>  Swedish Academic Consortium on Chemical Safety (SWACCS)  Seminar series on Regulatory Toxicology II </vt:lpstr>
      <vt:lpstr>Regulatory Toxicology II: European and International Perspectives </vt:lpstr>
      <vt:lpstr>Players and decision making in the European Union</vt:lpstr>
      <vt:lpstr>PowerPoint-presentation</vt:lpstr>
      <vt:lpstr>European Commission https://european-union.europa.eu/institutions-law-budget/institutions-and-bodies/search-all-eu-institutions-and-bodies/european-commission_en</vt:lpstr>
      <vt:lpstr>European Commission  Composition:</vt:lpstr>
      <vt:lpstr>European Commission  Directorate Generals (DGs) https://commission.europa.eu/about-european-commission/departments-and-executive-agencies_en</vt:lpstr>
      <vt:lpstr>European Parliament https://european-union.europa.eu/institutions-law-budget/institutions-and-bodies/search-all-eu-institutions-and-bodies/european-parliament_en</vt:lpstr>
      <vt:lpstr>The Council of the European Union https://european-union.europa.eu/institutions-law-budget/institutions-and-bodies/search-all-eu-institutions-and-bodies/council-european-union_en</vt:lpstr>
      <vt:lpstr>The European Council  https://european-union.europa.eu/institutions-law-budget/institutions-and-bodies/search-all-eu-institutions-and-bodies/european-council_en</vt:lpstr>
      <vt:lpstr>EU decision-making process https://european-union.europa.eu/institutions-law-budget/law/how-eu-policy-decided_en </vt:lpstr>
      <vt:lpstr>EU Environmental Policy https://www.europarl.europa.eu/factsheets/en/sheet/71/environment-policy-general-principles-and-basic-framework</vt:lpstr>
      <vt:lpstr>Health in EU https://health.ec.europa.eu/eu-health-policy/overview_en</vt:lpstr>
      <vt:lpstr>HEALTH IN EU (CONTINUED)</vt:lpstr>
      <vt:lpstr>Health in EU (continued)</vt:lpstr>
      <vt:lpstr>EU agencies https://european-union.europa.eu/institutions-law-budget/institutions-and-bodies/institutions-and-bodies-profiles_en?f%5B0%5D=oe_organisation_eu_type%3Ahttp%3A//publications.europa.eu/resource/authority/corporate-body-classification/AGENCY_DEC</vt:lpstr>
      <vt:lpstr>EU agencies (continued)</vt:lpstr>
      <vt:lpstr>Governmental organisations</vt:lpstr>
      <vt:lpstr>Non Governmental Organisations  (NGOs)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Players and decision making in the European Union</dc:title>
  <dc:creator>ppaert@icloud.com</dc:creator>
  <cp:lastModifiedBy>ppaert@icloud.com</cp:lastModifiedBy>
  <cp:revision>19</cp:revision>
  <dcterms:created xsi:type="dcterms:W3CDTF">2023-09-28T12:41:29Z</dcterms:created>
  <dcterms:modified xsi:type="dcterms:W3CDTF">2023-10-03T16:50:34Z</dcterms:modified>
</cp:coreProperties>
</file>